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84" r:id="rId2"/>
  </p:sldMasterIdLst>
  <p:notesMasterIdLst>
    <p:notesMasterId r:id="rId44"/>
  </p:notesMasterIdLst>
  <p:sldIdLst>
    <p:sldId id="256" r:id="rId3"/>
    <p:sldId id="408" r:id="rId4"/>
    <p:sldId id="409" r:id="rId5"/>
    <p:sldId id="410" r:id="rId6"/>
    <p:sldId id="411" r:id="rId7"/>
    <p:sldId id="412" r:id="rId8"/>
    <p:sldId id="413" r:id="rId9"/>
    <p:sldId id="416" r:id="rId10"/>
    <p:sldId id="417" r:id="rId11"/>
    <p:sldId id="418" r:id="rId12"/>
    <p:sldId id="432" r:id="rId13"/>
    <p:sldId id="434" r:id="rId14"/>
    <p:sldId id="435" r:id="rId15"/>
    <p:sldId id="436" r:id="rId16"/>
    <p:sldId id="437" r:id="rId17"/>
    <p:sldId id="438" r:id="rId18"/>
    <p:sldId id="439" r:id="rId19"/>
    <p:sldId id="419" r:id="rId20"/>
    <p:sldId id="420" r:id="rId21"/>
    <p:sldId id="421" r:id="rId22"/>
    <p:sldId id="422" r:id="rId23"/>
    <p:sldId id="423" r:id="rId24"/>
    <p:sldId id="424" r:id="rId25"/>
    <p:sldId id="425" r:id="rId26"/>
    <p:sldId id="426" r:id="rId27"/>
    <p:sldId id="433" r:id="rId28"/>
    <p:sldId id="440" r:id="rId29"/>
    <p:sldId id="441" r:id="rId30"/>
    <p:sldId id="442" r:id="rId31"/>
    <p:sldId id="443" r:id="rId32"/>
    <p:sldId id="444" r:id="rId33"/>
    <p:sldId id="445" r:id="rId34"/>
    <p:sldId id="446" r:id="rId35"/>
    <p:sldId id="447" r:id="rId36"/>
    <p:sldId id="448" r:id="rId37"/>
    <p:sldId id="428" r:id="rId38"/>
    <p:sldId id="429" r:id="rId39"/>
    <p:sldId id="430" r:id="rId40"/>
    <p:sldId id="431" r:id="rId41"/>
    <p:sldId id="407" r:id="rId42"/>
    <p:sldId id="297" r:id="rId43"/>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15" autoAdjust="0"/>
    <p:restoredTop sz="94660"/>
  </p:normalViewPr>
  <p:slideViewPr>
    <p:cSldViewPr snapToGrid="0" snapToObjects="1">
      <p:cViewPr>
        <p:scale>
          <a:sx n="95" d="100"/>
          <a:sy n="95" d="100"/>
        </p:scale>
        <p:origin x="-136" y="-80"/>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4112"/>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 name="Shape 5"/>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6200" y="8686800"/>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91739575"/>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493" y="4344362"/>
            <a:ext cx="5487013" cy="4116010"/>
          </a:xfrm>
          <a:prstGeom prst="rect">
            <a:avLst/>
          </a:prstGeom>
        </p:spPr>
        <p:txBody>
          <a:bodyPr lIns="91425" tIns="91425" rIns="91425" bIns="91425" anchor="ctr" anchorCtr="0">
            <a:noAutofit/>
          </a:bodyPr>
          <a:lstStyle/>
          <a:p>
            <a:endParaRPr/>
          </a:p>
        </p:txBody>
      </p:sp>
      <p:sp>
        <p:nvSpPr>
          <p:cNvPr id="140" name="Shape 140"/>
          <p:cNvSpPr>
            <a:spLocks noGrp="1" noRot="1" noChangeAspect="1"/>
          </p:cNvSpPr>
          <p:nvPr>
            <p:ph type="sldImg" idx="2"/>
          </p:nvPr>
        </p:nvSpPr>
        <p:spPr>
          <a:xfrm>
            <a:off x="1141413" y="684213"/>
            <a:ext cx="4575175" cy="3430587"/>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cap="none" baseline="0"/>
              <a:t>The point being that there are lots of answers to the questions you ask. I’m not going to try to lead you down the path to one correct answer today, but rather just get you thinking about alternatives in online and blended courses.</a:t>
            </a:r>
          </a:p>
          <a:p>
            <a:endParaRPr lang="en-US"/>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50368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4" name="Shape 544"/>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900">
                <a:latin typeface="Trebuchet MS" charset="0"/>
                <a:ea typeface="ＭＳ Ｐゴシック" charset="0"/>
              </a:rPr>
              <a:t>Understanding &amp; identifying how learners incorporate technology into everyday life</a:t>
            </a:r>
          </a:p>
          <a:p>
            <a:r>
              <a:rPr lang="en-US" sz="900">
                <a:latin typeface="Trebuchet MS" charset="0"/>
                <a:ea typeface="ＭＳ Ｐゴシック" charset="0"/>
              </a:rPr>
              <a:t>Meeting learners in their space</a:t>
            </a:r>
          </a:p>
          <a:p>
            <a:r>
              <a:rPr lang="en-US" sz="900">
                <a:latin typeface="Trebuchet MS" charset="0"/>
                <a:ea typeface="ＭＳ Ｐゴシック" charset="0"/>
              </a:rPr>
              <a:t>Support for digital learning</a:t>
            </a:r>
          </a:p>
          <a:p>
            <a:r>
              <a:rPr lang="en-US" sz="900">
                <a:latin typeface="Trebuchet MS" charset="0"/>
                <a:ea typeface="ＭＳ Ｐゴシック" charset="0"/>
              </a:rPr>
              <a:t>   Connections &amp; Curation</a:t>
            </a:r>
          </a:p>
          <a:p>
            <a:r>
              <a:rPr lang="en-US" sz="900">
                <a:latin typeface="Trebuchet MS" charset="0"/>
                <a:ea typeface="ＭＳ Ｐゴシック" charset="0"/>
              </a:rPr>
              <a:t>   Communication &amp; Critical Thinking</a:t>
            </a:r>
          </a:p>
          <a:p>
            <a:r>
              <a:rPr lang="en-US" sz="900">
                <a:latin typeface="Trebuchet MS" charset="0"/>
                <a:ea typeface="ＭＳ Ｐゴシック" charset="0"/>
              </a:rPr>
              <a:t>Effective technology-integrated learning environments</a:t>
            </a:r>
          </a:p>
          <a:p>
            <a:endParaRPr lang="en-US">
              <a:ea typeface="ＭＳ Ｐゴシック"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22313" indent="-277813">
              <a:defRPr sz="1200">
                <a:solidFill>
                  <a:schemeClr val="tx1"/>
                </a:solidFill>
                <a:latin typeface="Arial" charset="0"/>
                <a:ea typeface="ＭＳ Ｐゴシック" charset="0"/>
              </a:defRPr>
            </a:lvl2pPr>
            <a:lvl3pPr marL="1111250" indent="-222250">
              <a:defRPr sz="1200">
                <a:solidFill>
                  <a:schemeClr val="tx1"/>
                </a:solidFill>
                <a:latin typeface="Arial" charset="0"/>
                <a:ea typeface="ＭＳ Ｐゴシック" charset="0"/>
              </a:defRPr>
            </a:lvl3pPr>
            <a:lvl4pPr marL="1555750" indent="-222250">
              <a:defRPr sz="1200">
                <a:solidFill>
                  <a:schemeClr val="tx1"/>
                </a:solidFill>
                <a:latin typeface="Arial" charset="0"/>
                <a:ea typeface="ＭＳ Ｐゴシック" charset="0"/>
              </a:defRPr>
            </a:lvl4pPr>
            <a:lvl5pPr marL="2000250" indent="-222250">
              <a:defRPr sz="1200">
                <a:solidFill>
                  <a:schemeClr val="tx1"/>
                </a:solidFill>
                <a:latin typeface="Arial" charset="0"/>
                <a:ea typeface="ＭＳ Ｐゴシック" charset="0"/>
              </a:defRPr>
            </a:lvl5pPr>
            <a:lvl6pPr marL="2457450" indent="-222250" eaLnBrk="0" fontAlgn="base" hangingPunct="0">
              <a:spcBef>
                <a:spcPct val="30000"/>
              </a:spcBef>
              <a:spcAft>
                <a:spcPct val="0"/>
              </a:spcAft>
              <a:defRPr sz="1200">
                <a:solidFill>
                  <a:schemeClr val="tx1"/>
                </a:solidFill>
                <a:latin typeface="Arial" charset="0"/>
                <a:ea typeface="ＭＳ Ｐゴシック" charset="0"/>
              </a:defRPr>
            </a:lvl6pPr>
            <a:lvl7pPr marL="2914650" indent="-222250" eaLnBrk="0" fontAlgn="base" hangingPunct="0">
              <a:spcBef>
                <a:spcPct val="30000"/>
              </a:spcBef>
              <a:spcAft>
                <a:spcPct val="0"/>
              </a:spcAft>
              <a:defRPr sz="1200">
                <a:solidFill>
                  <a:schemeClr val="tx1"/>
                </a:solidFill>
                <a:latin typeface="Arial" charset="0"/>
                <a:ea typeface="ＭＳ Ｐゴシック" charset="0"/>
              </a:defRPr>
            </a:lvl7pPr>
            <a:lvl8pPr marL="3371850" indent="-222250" eaLnBrk="0" fontAlgn="base" hangingPunct="0">
              <a:spcBef>
                <a:spcPct val="30000"/>
              </a:spcBef>
              <a:spcAft>
                <a:spcPct val="0"/>
              </a:spcAft>
              <a:defRPr sz="1200">
                <a:solidFill>
                  <a:schemeClr val="tx1"/>
                </a:solidFill>
                <a:latin typeface="Arial" charset="0"/>
                <a:ea typeface="ＭＳ Ｐゴシック" charset="0"/>
              </a:defRPr>
            </a:lvl8pPr>
            <a:lvl9pPr marL="3829050" indent="-222250" eaLnBrk="0" fontAlgn="base" hangingPunct="0">
              <a:spcBef>
                <a:spcPct val="30000"/>
              </a:spcBef>
              <a:spcAft>
                <a:spcPct val="0"/>
              </a:spcAft>
              <a:defRPr sz="1200">
                <a:solidFill>
                  <a:schemeClr val="tx1"/>
                </a:solidFill>
                <a:latin typeface="Arial" charset="0"/>
                <a:ea typeface="ＭＳ Ｐゴシック" charset="0"/>
              </a:defRPr>
            </a:lvl9pPr>
          </a:lstStyle>
          <a:p>
            <a:fld id="{F66CB83A-63DA-C641-8C22-2649689DA450}" type="slidenum">
              <a:rPr lang="en-GB"/>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22375" y="152400"/>
            <a:ext cx="4570413" cy="3429000"/>
          </a:xfrm>
          <a:ln/>
        </p:spPr>
      </p:sp>
      <p:sp>
        <p:nvSpPr>
          <p:cNvPr id="52227" name="Rectangle 3"/>
          <p:cNvSpPr>
            <a:spLocks noGrp="1" noChangeArrowheads="1"/>
          </p:cNvSpPr>
          <p:nvPr>
            <p:ph type="body" idx="1"/>
          </p:nvPr>
        </p:nvSpPr>
        <p:spPr>
          <a:xfrm>
            <a:off x="304595" y="3809324"/>
            <a:ext cx="6324190" cy="46489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222375" y="152400"/>
            <a:ext cx="4570413" cy="3429000"/>
          </a:xfrm>
          <a:ln/>
        </p:spPr>
      </p:sp>
      <p:sp>
        <p:nvSpPr>
          <p:cNvPr id="52227" name="Rectangle 3"/>
          <p:cNvSpPr>
            <a:spLocks noGrp="1" noChangeArrowheads="1"/>
          </p:cNvSpPr>
          <p:nvPr>
            <p:ph type="body" idx="1"/>
          </p:nvPr>
        </p:nvSpPr>
        <p:spPr>
          <a:xfrm>
            <a:off x="304595" y="3809324"/>
            <a:ext cx="6324190" cy="46489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dirty="0">
                <a:latin typeface="Calibri" charset="0"/>
                <a:ea typeface="ＭＳ Ｐゴシック" charset="0"/>
              </a:rPr>
              <a:t>This is the same type graph for the same two courses, but it looks at thread interactions between users in a course.</a:t>
            </a:r>
          </a:p>
          <a:p>
            <a:r>
              <a:rPr lang="en-US" dirty="0" smtClean="0">
                <a:latin typeface="Calibri" charset="0"/>
                <a:ea typeface="ＭＳ Ｐゴシック" charset="0"/>
              </a:rPr>
              <a:t>Here </a:t>
            </a:r>
            <a:r>
              <a:rPr lang="en-US" dirty="0">
                <a:latin typeface="Calibri" charset="0"/>
                <a:ea typeface="ＭＳ Ｐゴシック" charset="0"/>
              </a:rPr>
              <a:t>the professor is blue and the colors for the students indicates the final grade in the course with green being higher and red failing or </a:t>
            </a:r>
            <a:r>
              <a:rPr lang="en-US" dirty="0" smtClean="0">
                <a:latin typeface="Calibri" charset="0"/>
                <a:ea typeface="ＭＳ Ｐゴシック" charset="0"/>
              </a:rPr>
              <a:t>dropping.</a:t>
            </a:r>
            <a:r>
              <a:rPr lang="en-US" baseline="0" dirty="0" smtClean="0">
                <a:latin typeface="Calibri" charset="0"/>
                <a:ea typeface="ＭＳ Ｐゴシック" charset="0"/>
              </a:rPr>
              <a:t> </a:t>
            </a:r>
            <a:r>
              <a:rPr lang="en-US" dirty="0" smtClean="0">
                <a:latin typeface="Calibri" charset="0"/>
                <a:ea typeface="ＭＳ Ｐゴシック" charset="0"/>
              </a:rPr>
              <a:t>Again </a:t>
            </a:r>
            <a:r>
              <a:rPr lang="en-US" dirty="0">
                <a:latin typeface="Calibri" charset="0"/>
                <a:ea typeface="ＭＳ Ｐゴシック" charset="0"/>
              </a:rPr>
              <a:t>you can see very clearly several things that jump out</a:t>
            </a:r>
            <a:r>
              <a:rPr lang="en-US" dirty="0" smtClean="0">
                <a:latin typeface="Calibri" charset="0"/>
                <a:ea typeface="ＭＳ Ｐゴシック" charset="0"/>
              </a:rPr>
              <a:t>.</a:t>
            </a:r>
            <a:endParaRPr lang="en-US" dirty="0">
              <a:latin typeface="Calibri" charset="0"/>
              <a:ea typeface="ＭＳ Ｐゴシック" charset="0"/>
            </a:endParaRPr>
          </a:p>
          <a:p>
            <a:pPr>
              <a:buFontTx/>
              <a:buAutoNum type="arabicParenR"/>
            </a:pPr>
            <a:r>
              <a:rPr lang="en-US" dirty="0">
                <a:latin typeface="Calibri" charset="0"/>
                <a:ea typeface="ＭＳ Ｐゴシック" charset="0"/>
              </a:rPr>
              <a:t>Course 2 is obviously more interactive and the nodes are more tightly clustered.</a:t>
            </a:r>
          </a:p>
          <a:p>
            <a:pPr>
              <a:buFontTx/>
              <a:buAutoNum type="arabicParenR"/>
            </a:pPr>
            <a:r>
              <a:rPr lang="en-US" dirty="0">
                <a:latin typeface="Calibri" charset="0"/>
                <a:ea typeface="ＭＳ Ｐゴシック" charset="0"/>
              </a:rPr>
              <a:t>Several subgroups have sprung up where students are interacting with each other more in course 2 </a:t>
            </a:r>
            <a:r>
              <a:rPr lang="en-US" dirty="0" err="1">
                <a:latin typeface="Calibri" charset="0"/>
                <a:ea typeface="ＭＳ Ｐゴシック" charset="0"/>
              </a:rPr>
              <a:t>vs</a:t>
            </a:r>
            <a:r>
              <a:rPr lang="en-US" dirty="0">
                <a:latin typeface="Calibri" charset="0"/>
                <a:ea typeface="ＭＳ Ｐゴシック" charset="0"/>
              </a:rPr>
              <a:t> just student to professor in course 1.</a:t>
            </a:r>
          </a:p>
          <a:p>
            <a:pPr>
              <a:buFontTx/>
              <a:buAutoNum type="arabicParenR"/>
            </a:pPr>
            <a:r>
              <a:rPr lang="en-US" dirty="0">
                <a:latin typeface="Calibri" charset="0"/>
                <a:ea typeface="ＭＳ Ｐゴシック" charset="0"/>
              </a:rPr>
              <a:t>You can see a few students in each course who reached out through threads many times but </a:t>
            </a:r>
            <a:r>
              <a:rPr lang="en-US" dirty="0" err="1">
                <a:latin typeface="Calibri" charset="0"/>
                <a:ea typeface="ＭＳ Ｐゴシック" charset="0"/>
              </a:rPr>
              <a:t>didn</a:t>
            </a:r>
            <a:r>
              <a:rPr lang="ja-JP" altLang="en-US" dirty="0">
                <a:latin typeface="Calibri" charset="0"/>
                <a:ea typeface="ＭＳ Ｐゴシック" charset="0"/>
              </a:rPr>
              <a:t>’</a:t>
            </a:r>
            <a:r>
              <a:rPr lang="en-US" dirty="0">
                <a:latin typeface="Calibri" charset="0"/>
                <a:ea typeface="ＭＳ Ｐゴシック" charset="0"/>
              </a:rPr>
              <a:t>t get responses.  That seems to trend with poor performance.</a:t>
            </a:r>
          </a:p>
          <a:p>
            <a:r>
              <a:rPr lang="en-US" dirty="0" smtClean="0">
                <a:latin typeface="Calibri" charset="0"/>
                <a:ea typeface="ＭＳ Ｐゴシック" charset="0"/>
              </a:rPr>
              <a:t>Again</a:t>
            </a:r>
            <a:r>
              <a:rPr lang="en-US" dirty="0">
                <a:latin typeface="Calibri" charset="0"/>
                <a:ea typeface="ＭＳ Ｐゴシック" charset="0"/>
              </a:rPr>
              <a:t>, these are two sections of the same course with different professors that show clearly different student behavior.</a:t>
            </a:r>
          </a:p>
          <a:p>
            <a:r>
              <a:rPr lang="en-US" dirty="0" smtClean="0">
                <a:latin typeface="Calibri" charset="0"/>
                <a:ea typeface="ＭＳ Ｐゴシック" charset="0"/>
              </a:rPr>
              <a:t>We </a:t>
            </a:r>
            <a:r>
              <a:rPr lang="en-US" dirty="0">
                <a:latin typeface="Calibri" charset="0"/>
                <a:ea typeface="ＭＳ Ｐゴシック" charset="0"/>
              </a:rPr>
              <a:t>also see again that these simple visualizations of sample data can show us potential correlations that we want to dig into more.  That</a:t>
            </a:r>
            <a:r>
              <a:rPr lang="ja-JP" altLang="en-US" dirty="0">
                <a:latin typeface="Calibri" charset="0"/>
                <a:ea typeface="ＭＳ Ｐゴシック" charset="0"/>
              </a:rPr>
              <a:t>’</a:t>
            </a:r>
            <a:r>
              <a:rPr lang="en-US" dirty="0">
                <a:latin typeface="Calibri" charset="0"/>
                <a:ea typeface="ＭＳ Ｐゴシック" charset="0"/>
              </a:rPr>
              <a:t>s the power of visualization of descriptive analytics.</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700A913A-576F-1A4C-9489-16395FD0560E}" type="slidenum">
              <a:rPr lang="en-US"/>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350F942E-5724-A042-B7B7-E771F796849B}" type="slidenum">
              <a:rPr lang="en-US"/>
              <a:pPr/>
              <a:t>20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ＭＳ Ｐゴシック" charset="0"/>
                <a:cs typeface="ＭＳ Ｐゴシック" charset="0"/>
              </a:defRPr>
            </a:lvl1pPr>
            <a:lvl2pPr marL="742950" indent="-285750">
              <a:defRPr sz="1200">
                <a:solidFill>
                  <a:schemeClr val="tx1"/>
                </a:solidFill>
                <a:latin typeface="Arial" charset="0"/>
                <a:ea typeface="ＭＳ Ｐゴシック" charset="0"/>
              </a:defRPr>
            </a:lvl2pPr>
            <a:lvl3pPr marL="1143000" indent="-228600">
              <a:defRPr sz="1200">
                <a:solidFill>
                  <a:schemeClr val="tx1"/>
                </a:solidFill>
                <a:latin typeface="Arial" charset="0"/>
                <a:ea typeface="ＭＳ Ｐゴシック" charset="0"/>
              </a:defRPr>
            </a:lvl3pPr>
            <a:lvl4pPr marL="1600200" indent="-228600">
              <a:defRPr sz="1200">
                <a:solidFill>
                  <a:schemeClr val="tx1"/>
                </a:solidFill>
                <a:latin typeface="Arial" charset="0"/>
                <a:ea typeface="ＭＳ Ｐゴシック" charset="0"/>
              </a:defRPr>
            </a:lvl4pPr>
            <a:lvl5pPr marL="2057400" indent="-228600">
              <a:defRPr sz="1200">
                <a:solidFill>
                  <a:schemeClr val="tx1"/>
                </a:solidFill>
                <a:latin typeface="Arial" charset="0"/>
                <a:ea typeface="ＭＳ Ｐゴシック" charset="0"/>
              </a:defRPr>
            </a:lvl5pPr>
            <a:lvl6pPr marL="2514600" indent="-228600" eaLnBrk="0" fontAlgn="base" hangingPunct="0">
              <a:spcBef>
                <a:spcPct val="30000"/>
              </a:spcBef>
              <a:spcAft>
                <a:spcPct val="0"/>
              </a:spcAft>
              <a:defRPr sz="1200">
                <a:solidFill>
                  <a:schemeClr val="tx1"/>
                </a:solidFill>
                <a:latin typeface="Arial" charset="0"/>
                <a:ea typeface="ＭＳ Ｐゴシック" charset="0"/>
              </a:defRPr>
            </a:lvl6pPr>
            <a:lvl7pPr marL="2971800" indent="-228600" eaLnBrk="0" fontAlgn="base" hangingPunct="0">
              <a:spcBef>
                <a:spcPct val="30000"/>
              </a:spcBef>
              <a:spcAft>
                <a:spcPct val="0"/>
              </a:spcAft>
              <a:defRPr sz="1200">
                <a:solidFill>
                  <a:schemeClr val="tx1"/>
                </a:solidFill>
                <a:latin typeface="Arial" charset="0"/>
                <a:ea typeface="ＭＳ Ｐゴシック" charset="0"/>
              </a:defRPr>
            </a:lvl7pPr>
            <a:lvl8pPr marL="3429000" indent="-228600" eaLnBrk="0" fontAlgn="base" hangingPunct="0">
              <a:spcBef>
                <a:spcPct val="30000"/>
              </a:spcBef>
              <a:spcAft>
                <a:spcPct val="0"/>
              </a:spcAft>
              <a:defRPr sz="1200">
                <a:solidFill>
                  <a:schemeClr val="tx1"/>
                </a:solidFill>
                <a:latin typeface="Arial" charset="0"/>
                <a:ea typeface="ＭＳ Ｐゴシック" charset="0"/>
              </a:defRPr>
            </a:lvl8pPr>
            <a:lvl9pPr marL="3886200" indent="-228600" eaLnBrk="0" fontAlgn="base" hangingPunct="0">
              <a:spcBef>
                <a:spcPct val="30000"/>
              </a:spcBef>
              <a:spcAft>
                <a:spcPct val="0"/>
              </a:spcAft>
              <a:defRPr sz="1200">
                <a:solidFill>
                  <a:schemeClr val="tx1"/>
                </a:solidFill>
                <a:latin typeface="Arial" charset="0"/>
                <a:ea typeface="ＭＳ Ｐゴシック" charset="0"/>
              </a:defRPr>
            </a:lvl9pPr>
          </a:lstStyle>
          <a:p>
            <a:fld id="{82E50FF7-4CCC-5944-B3D3-4BC8025BE014}" type="slidenum">
              <a:rPr lang="en-US"/>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xfrm>
            <a:off x="686108" y="4342630"/>
            <a:ext cx="5485785" cy="41156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ヒラギノ角ゴ Pro W3" charset="0"/>
                <a:cs typeface="ヒラギノ角ゴ Pro W3" charset="0"/>
              </a:rPr>
              <a:t>Before discussing learning outcome management we need to establish a common understanding of learning outcomes and what is measurable.  As the granularity of your learning statements increase, the usefulness of the data you extract from an assessment tracking system will improve.  Higher level institutional and program goals are usually not directly measurable meaning you can’t observe that a learning outcome has been achieved.  These goals are typically measured with lower level course and task level outcomes and objectives that are measurable.  Institutions then prove attainment of higher level (non-measurable) goals by rolling up multiple, measurable lower level outcomes that demonstrate student achievement of mission/goal statements.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one routine, a really strong closer, that I started using around 2008 is a “bit” that illustrates Create, Consume, Remix, and Share.  If you are reading this and have seen me speak in the past 5 years, there is a decent chance you know this routine!  It’s based on the notion that there is a HUGE list of songs which share the exact same chord structure.  From Stand By Me to We Didn’t Start the Fire to a recent Grammy winning song by Adele, these chords show up over and over again in Western music.  And it makes for an outstanding example of the importance of remixing in education.  All of life is remixed in some way, shape, or form.</a:t>
            </a:r>
          </a:p>
          <a:p>
            <a:endParaRPr lang="en-US" dirty="0" smtClean="0"/>
          </a:p>
          <a:p>
            <a:r>
              <a:rPr lang="en-US" dirty="0" smtClean="0"/>
              <a:t>For instance, take the amazing iPhone.  Not the iPhone 5, but the original iPhone.  Remember all the way back in 2007 when it first appeared?  Did Steve Jobs / Apple “invent” the iPhone?  Of course they did.  But, there is probably a better, more accurate way of saying it.  They invented the confluence of technologies assembled in a unique pattern for the first time, but they didn’t “invent” the iPhone.  What, you say?  What is this </a:t>
            </a:r>
            <a:r>
              <a:rPr lang="en-US" dirty="0" err="1" smtClean="0"/>
              <a:t>nitty</a:t>
            </a:r>
            <a:r>
              <a:rPr lang="en-US" dirty="0" smtClean="0"/>
              <a:t> picky trickery?  Let me explain.</a:t>
            </a:r>
          </a:p>
          <a:p>
            <a:endParaRPr lang="en-US" dirty="0" smtClean="0"/>
          </a:p>
          <a:p>
            <a:r>
              <a:rPr lang="en-US" dirty="0" smtClean="0"/>
              <a:t>I will never forget the most amazing TED talk I ever watched.  It wasn’t Sir Ken Robinson or Dan Pink or Jane </a:t>
            </a:r>
            <a:r>
              <a:rPr lang="en-US" dirty="0" err="1" smtClean="0"/>
              <a:t>McGonigal</a:t>
            </a:r>
            <a:r>
              <a:rPr lang="en-US" dirty="0" smtClean="0"/>
              <a:t> – all of which are staples for my video consumption today.  Nope, it was an awe-inspiring look into the future that captured my imagination.  It was Jeff Han’s 2006 showcase of the touch interface.  Do you remember it?  Likely you don’t.  Not because watching pinch and zoom for the first time wasn’t incredible, but mostly because the technology he showed soon became a </a:t>
            </a:r>
            <a:r>
              <a:rPr lang="en-US" dirty="0" err="1" smtClean="0"/>
              <a:t>tv</a:t>
            </a:r>
            <a:r>
              <a:rPr lang="en-US" dirty="0" smtClean="0"/>
              <a:t> commercial.  It soon became the iPhone’s interface and everyone knew the technology.</a:t>
            </a:r>
          </a:p>
          <a:p>
            <a:endParaRPr lang="en-US" dirty="0" smtClean="0"/>
          </a:p>
          <a:p>
            <a:r>
              <a:rPr lang="en-US" dirty="0" smtClean="0"/>
              <a:t>As you already likely know, Steve Jobs and Apple didn’t invent the touch screen.  They just remixed it to serve a purpose until then underutilized.</a:t>
            </a:r>
          </a:p>
          <a:p>
            <a:endParaRPr lang="en-US" dirty="0" smtClean="0"/>
          </a:p>
          <a:p>
            <a:r>
              <a:rPr lang="en-US" dirty="0" smtClean="0"/>
              <a:t>- See more at: http://</a:t>
            </a:r>
            <a:r>
              <a:rPr lang="en-US" dirty="0" err="1" smtClean="0"/>
              <a:t>researchnetwork.pearson.com</a:t>
            </a:r>
            <a:r>
              <a:rPr lang="en-US" dirty="0" smtClean="0"/>
              <a:t>/</a:t>
            </a:r>
            <a:r>
              <a:rPr lang="en-US" dirty="0" err="1" smtClean="0"/>
              <a:t>elearning</a:t>
            </a:r>
            <a:r>
              <a:rPr lang="en-US" dirty="0" smtClean="0"/>
              <a:t>/create-consume-remix-share#sthash.MAp1Zj2l.dpuf</a:t>
            </a:r>
            <a:endParaRPr lang="en-US" dirty="0"/>
          </a:p>
        </p:txBody>
      </p:sp>
      <p:sp>
        <p:nvSpPr>
          <p:cNvPr id="4" name="Slide Number Placeholder 3"/>
          <p:cNvSpPr>
            <a:spLocks noGrp="1"/>
          </p:cNvSpPr>
          <p:nvPr>
            <p:ph type="sldNum" idx="10"/>
          </p:nvPr>
        </p:nvSpPr>
        <p:spPr/>
        <p:txBody>
          <a:bodyPr/>
          <a:lstStyle/>
          <a:p>
            <a:endParaRPr lang="en-US"/>
          </a:p>
        </p:txBody>
      </p:sp>
    </p:spTree>
    <p:extLst>
      <p:ext uri="{BB962C8B-B14F-4D97-AF65-F5344CB8AC3E}">
        <p14:creationId xmlns:p14="http://schemas.microsoft.com/office/powerpoint/2010/main" val="1772569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85800" y="381000"/>
            <a:ext cx="7772400" cy="1066799"/>
          </a:xfrm>
          <a:prstGeom prst="rect">
            <a:avLst/>
          </a:prstGeom>
          <a:noFill/>
          <a:ln>
            <a:noFill/>
          </a:ln>
        </p:spPr>
        <p:txBody>
          <a:bodyPr lIns="91425" tIns="91425" rIns="91425" bIns="91425" anchor="ctr" anchorCtr="0"/>
          <a:lstStyle>
            <a:lvl1pPr algn="l" rtl="0">
              <a:spcBef>
                <a:spcPts val="0"/>
              </a:spcBef>
              <a:spcAft>
                <a:spcPts val="0"/>
              </a:spcAft>
              <a:defRPr sz="3200">
                <a:solidFill>
                  <a:srgbClr val="205F9F"/>
                </a:solidFill>
                <a:latin typeface="Verdana"/>
                <a:ea typeface="Verdana"/>
                <a:cs typeface="Verdana"/>
                <a:sym typeface="Verdana"/>
              </a:defRPr>
            </a:lvl1pPr>
            <a:lvl2pPr algn="l" rtl="0">
              <a:spcBef>
                <a:spcPts val="0"/>
              </a:spcBef>
              <a:spcAft>
                <a:spcPts val="0"/>
              </a:spcAft>
              <a:defRPr sz="3200">
                <a:solidFill>
                  <a:srgbClr val="205F9F"/>
                </a:solidFill>
                <a:latin typeface="Verdana"/>
                <a:ea typeface="Verdana"/>
                <a:cs typeface="Verdana"/>
                <a:sym typeface="Verdana"/>
              </a:defRPr>
            </a:lvl2pPr>
            <a:lvl3pPr algn="l" rtl="0">
              <a:spcBef>
                <a:spcPts val="0"/>
              </a:spcBef>
              <a:spcAft>
                <a:spcPts val="0"/>
              </a:spcAft>
              <a:defRPr sz="3200">
                <a:solidFill>
                  <a:srgbClr val="205F9F"/>
                </a:solidFill>
                <a:latin typeface="Verdana"/>
                <a:ea typeface="Verdana"/>
                <a:cs typeface="Verdana"/>
                <a:sym typeface="Verdana"/>
              </a:defRPr>
            </a:lvl3pPr>
            <a:lvl4pPr algn="l" rtl="0">
              <a:spcBef>
                <a:spcPts val="0"/>
              </a:spcBef>
              <a:spcAft>
                <a:spcPts val="0"/>
              </a:spcAft>
              <a:defRPr sz="3200">
                <a:solidFill>
                  <a:srgbClr val="205F9F"/>
                </a:solidFill>
                <a:latin typeface="Verdana"/>
                <a:ea typeface="Verdana"/>
                <a:cs typeface="Verdana"/>
                <a:sym typeface="Verdana"/>
              </a:defRPr>
            </a:lvl4pPr>
            <a:lvl5pPr algn="l" rtl="0">
              <a:spcBef>
                <a:spcPts val="0"/>
              </a:spcBef>
              <a:spcAft>
                <a:spcPts val="0"/>
              </a:spcAft>
              <a:defRPr sz="3200">
                <a:solidFill>
                  <a:srgbClr val="205F9F"/>
                </a:solidFill>
                <a:latin typeface="Verdana"/>
                <a:ea typeface="Verdana"/>
                <a:cs typeface="Verdana"/>
                <a:sym typeface="Verdana"/>
              </a:defRPr>
            </a:lvl5pPr>
            <a:lvl6pPr marL="457200" algn="l" rtl="0">
              <a:spcBef>
                <a:spcPts val="0"/>
              </a:spcBef>
              <a:spcAft>
                <a:spcPts val="0"/>
              </a:spcAft>
              <a:defRPr sz="3200">
                <a:solidFill>
                  <a:srgbClr val="205F9F"/>
                </a:solidFill>
                <a:latin typeface="Verdana"/>
                <a:ea typeface="Verdana"/>
                <a:cs typeface="Verdana"/>
                <a:sym typeface="Verdana"/>
              </a:defRPr>
            </a:lvl6pPr>
            <a:lvl7pPr marL="914400" algn="l" rtl="0">
              <a:spcBef>
                <a:spcPts val="0"/>
              </a:spcBef>
              <a:spcAft>
                <a:spcPts val="0"/>
              </a:spcAft>
              <a:defRPr sz="3200">
                <a:solidFill>
                  <a:srgbClr val="205F9F"/>
                </a:solidFill>
                <a:latin typeface="Verdana"/>
                <a:ea typeface="Verdana"/>
                <a:cs typeface="Verdana"/>
                <a:sym typeface="Verdana"/>
              </a:defRPr>
            </a:lvl7pPr>
            <a:lvl8pPr marL="1371600" algn="l" rtl="0">
              <a:spcBef>
                <a:spcPts val="0"/>
              </a:spcBef>
              <a:spcAft>
                <a:spcPts val="0"/>
              </a:spcAft>
              <a:defRPr sz="3200">
                <a:solidFill>
                  <a:srgbClr val="205F9F"/>
                </a:solidFill>
                <a:latin typeface="Verdana"/>
                <a:ea typeface="Verdana"/>
                <a:cs typeface="Verdana"/>
                <a:sym typeface="Verdana"/>
              </a:defRPr>
            </a:lvl8pPr>
            <a:lvl9pPr marL="1828800" algn="l" rtl="0">
              <a:spcBef>
                <a:spcPts val="0"/>
              </a:spcBef>
              <a:spcAft>
                <a:spcPts val="0"/>
              </a:spcAft>
              <a:defRPr sz="3200">
                <a:solidFill>
                  <a:srgbClr val="205F9F"/>
                </a:solidFill>
                <a:latin typeface="Verdana"/>
                <a:ea typeface="Verdana"/>
                <a:cs typeface="Verdana"/>
                <a:sym typeface="Verdana"/>
              </a:defRPr>
            </a:lvl9pPr>
          </a:lstStyle>
          <a:p>
            <a:endParaRPr/>
          </a:p>
        </p:txBody>
      </p:sp>
      <p:sp>
        <p:nvSpPr>
          <p:cNvPr id="18" name="Shape 18"/>
          <p:cNvSpPr txBox="1">
            <a:spLocks noGrp="1"/>
          </p:cNvSpPr>
          <p:nvPr>
            <p:ph type="body" idx="1"/>
          </p:nvPr>
        </p:nvSpPr>
        <p:spPr>
          <a:xfrm>
            <a:off x="685800" y="1600200"/>
            <a:ext cx="7772400" cy="4724400"/>
          </a:xfrm>
          <a:prstGeom prst="rect">
            <a:avLst/>
          </a:prstGeom>
          <a:noFill/>
          <a:ln>
            <a:noFill/>
          </a:ln>
        </p:spPr>
        <p:txBody>
          <a:bodyPr lIns="91425" tIns="91425" rIns="91425" bIns="91425" anchor="t" anchorCtr="0"/>
          <a:lstStyle>
            <a:lvl1pPr marL="342900" indent="-250825" algn="l" rtl="0">
              <a:spcBef>
                <a:spcPts val="480"/>
              </a:spcBef>
              <a:spcAft>
                <a:spcPts val="0"/>
              </a:spcAft>
              <a:buClr>
                <a:schemeClr val="dk1"/>
              </a:buClr>
              <a:buFont typeface="Arial"/>
              <a:buChar char="•"/>
              <a:defRPr sz="2400">
                <a:solidFill>
                  <a:schemeClr val="dk1"/>
                </a:solidFill>
                <a:latin typeface="Verdana"/>
                <a:ea typeface="Verdana"/>
                <a:cs typeface="Verdana"/>
                <a:sym typeface="Verdana"/>
              </a:defRPr>
            </a:lvl1pPr>
            <a:lvl2pPr marL="742950" indent="-209550" algn="l" rtl="0">
              <a:spcBef>
                <a:spcPts val="400"/>
              </a:spcBef>
              <a:spcAft>
                <a:spcPts val="0"/>
              </a:spcAft>
              <a:buClr>
                <a:schemeClr val="dk1"/>
              </a:buClr>
              <a:buFont typeface="Arial"/>
              <a:buChar char="•"/>
              <a:defRPr sz="2000">
                <a:solidFill>
                  <a:schemeClr val="dk1"/>
                </a:solidFill>
                <a:latin typeface="Verdana"/>
                <a:ea typeface="Verdana"/>
                <a:cs typeface="Verdana"/>
                <a:sym typeface="Verdana"/>
              </a:defRPr>
            </a:lvl2pPr>
            <a:lvl3pPr marL="1143000" indent="-158750" algn="l" rtl="0">
              <a:spcBef>
                <a:spcPts val="360"/>
              </a:spcBef>
              <a:spcAft>
                <a:spcPts val="0"/>
              </a:spcAft>
              <a:buClr>
                <a:schemeClr val="dk1"/>
              </a:buClr>
              <a:buFont typeface="Arial"/>
              <a:buChar char="•"/>
              <a:defRPr>
                <a:solidFill>
                  <a:schemeClr val="dk1"/>
                </a:solidFill>
                <a:latin typeface="Verdana"/>
                <a:ea typeface="Verdana"/>
                <a:cs typeface="Verdana"/>
                <a:sym typeface="Verdana"/>
              </a:defRPr>
            </a:lvl3pPr>
            <a:lvl4pPr marL="16002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4pPr>
            <a:lvl5pPr marL="20574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5pPr>
            <a:lvl6pPr marL="25146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6pPr>
            <a:lvl7pPr marL="29718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7pPr>
            <a:lvl8pPr marL="34290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8pPr>
            <a:lvl9pPr marL="38862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74638"/>
            <a:ext cx="8229600" cy="11430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75" name="Shape 75"/>
          <p:cNvSpPr txBox="1">
            <a:spLocks noGrp="1"/>
          </p:cNvSpPr>
          <p:nvPr>
            <p:ph type="body" idx="1"/>
          </p:nvPr>
        </p:nvSpPr>
        <p:spPr>
          <a:xfrm>
            <a:off x="457200" y="1535113"/>
            <a:ext cx="4040065" cy="639762"/>
          </a:xfrm>
          <a:prstGeom prst="rect">
            <a:avLst/>
          </a:prstGeom>
          <a:noFill/>
          <a:ln>
            <a:noFill/>
          </a:ln>
        </p:spPr>
        <p:txBody>
          <a:bodyPr lIns="91425" tIns="91425" rIns="91425" bIns="91425" anchor="b" anchorCtr="0"/>
          <a:lstStyle>
            <a:lvl1pPr marL="0" indent="0" rtl="0">
              <a:buFont typeface="Verdana"/>
              <a:buNone/>
              <a:defRPr sz="2000" b="1"/>
            </a:lvl1pPr>
            <a:lvl2pPr marL="389626" indent="-8626" rtl="0">
              <a:buFont typeface="Verdana"/>
              <a:buNone/>
              <a:defRPr sz="1700" b="1"/>
            </a:lvl2pPr>
            <a:lvl3pPr marL="779252" indent="-4551" rtl="0">
              <a:buFont typeface="Verdana"/>
              <a:buNone/>
              <a:defRPr sz="1500" b="1"/>
            </a:lvl3pPr>
            <a:lvl4pPr marL="1168878" indent="-477" rtl="0">
              <a:buFont typeface="Verdana"/>
              <a:buNone/>
              <a:defRPr sz="1400" b="1"/>
            </a:lvl4pPr>
            <a:lvl5pPr marL="1558503" indent="-9103" rtl="0">
              <a:buFont typeface="Verdana"/>
              <a:buNone/>
              <a:defRPr sz="1400" b="1"/>
            </a:lvl5pPr>
            <a:lvl6pPr marL="1948129" indent="-5028" rtl="0">
              <a:buFont typeface="Verdana"/>
              <a:buNone/>
              <a:defRPr sz="1400" b="1"/>
            </a:lvl6pPr>
            <a:lvl7pPr marL="2337755" indent="-954" rtl="0">
              <a:buFont typeface="Verdana"/>
              <a:buNone/>
              <a:defRPr sz="1400" b="1"/>
            </a:lvl7pPr>
            <a:lvl8pPr marL="2727381" indent="-9581" rtl="0">
              <a:buFont typeface="Verdana"/>
              <a:buNone/>
              <a:defRPr sz="1400" b="1"/>
            </a:lvl8pPr>
            <a:lvl9pPr marL="3117007" indent="-5507" rtl="0">
              <a:buFont typeface="Verdana"/>
              <a:buNone/>
              <a:defRPr sz="1400" b="1"/>
            </a:lvl9pPr>
          </a:lstStyle>
          <a:p>
            <a:endParaRPr/>
          </a:p>
        </p:txBody>
      </p:sp>
      <p:sp>
        <p:nvSpPr>
          <p:cNvPr id="76" name="Shape 76"/>
          <p:cNvSpPr txBox="1">
            <a:spLocks noGrp="1"/>
          </p:cNvSpPr>
          <p:nvPr>
            <p:ph type="body" idx="2"/>
          </p:nvPr>
        </p:nvSpPr>
        <p:spPr>
          <a:xfrm>
            <a:off x="457200" y="2174874"/>
            <a:ext cx="4040065" cy="3951287"/>
          </a:xfrm>
          <a:prstGeom prst="rect">
            <a:avLst/>
          </a:prstGeom>
          <a:noFill/>
          <a:ln>
            <a:noFill/>
          </a:ln>
        </p:spPr>
        <p:txBody>
          <a:bodyPr lIns="91425" tIns="91425" rIns="91425" bIns="91425" anchor="t" anchorCtr="0"/>
          <a:lstStyle>
            <a:lvl1pPr rtl="0">
              <a:defRPr sz="2000"/>
            </a:lvl1pPr>
            <a:lvl2pPr rtl="0">
              <a:defRPr sz="1700"/>
            </a:lvl2pPr>
            <a:lvl3pPr rtl="0">
              <a:defRPr sz="1500"/>
            </a:lvl3pPr>
            <a:lvl4pPr rtl="0">
              <a:defRPr sz="1400"/>
            </a:lvl4pPr>
            <a:lvl5pPr rtl="0">
              <a:defRPr sz="1400"/>
            </a:lvl5pPr>
            <a:lvl6pPr rtl="0">
              <a:defRPr sz="1400"/>
            </a:lvl6pPr>
            <a:lvl7pPr rtl="0">
              <a:defRPr sz="1400"/>
            </a:lvl7pPr>
            <a:lvl8pPr rtl="0">
              <a:defRPr sz="1400"/>
            </a:lvl8pPr>
            <a:lvl9pPr rtl="0">
              <a:defRPr sz="1400"/>
            </a:lvl9pPr>
          </a:lstStyle>
          <a:p>
            <a:endParaRPr/>
          </a:p>
        </p:txBody>
      </p:sp>
      <p:sp>
        <p:nvSpPr>
          <p:cNvPr id="77" name="Shape 77"/>
          <p:cNvSpPr txBox="1">
            <a:spLocks noGrp="1"/>
          </p:cNvSpPr>
          <p:nvPr>
            <p:ph type="body" idx="3"/>
          </p:nvPr>
        </p:nvSpPr>
        <p:spPr>
          <a:xfrm>
            <a:off x="4645269" y="1535113"/>
            <a:ext cx="4041531" cy="639762"/>
          </a:xfrm>
          <a:prstGeom prst="rect">
            <a:avLst/>
          </a:prstGeom>
          <a:noFill/>
          <a:ln>
            <a:noFill/>
          </a:ln>
        </p:spPr>
        <p:txBody>
          <a:bodyPr lIns="91425" tIns="91425" rIns="91425" bIns="91425" anchor="b" anchorCtr="0"/>
          <a:lstStyle>
            <a:lvl1pPr marL="0" indent="0" rtl="0">
              <a:buFont typeface="Verdana"/>
              <a:buNone/>
              <a:defRPr sz="2000" b="1"/>
            </a:lvl1pPr>
            <a:lvl2pPr marL="389626" indent="-8626" rtl="0">
              <a:buFont typeface="Verdana"/>
              <a:buNone/>
              <a:defRPr sz="1700" b="1"/>
            </a:lvl2pPr>
            <a:lvl3pPr marL="779252" indent="-4551" rtl="0">
              <a:buFont typeface="Verdana"/>
              <a:buNone/>
              <a:defRPr sz="1500" b="1"/>
            </a:lvl3pPr>
            <a:lvl4pPr marL="1168878" indent="-477" rtl="0">
              <a:buFont typeface="Verdana"/>
              <a:buNone/>
              <a:defRPr sz="1400" b="1"/>
            </a:lvl4pPr>
            <a:lvl5pPr marL="1558503" indent="-9103" rtl="0">
              <a:buFont typeface="Verdana"/>
              <a:buNone/>
              <a:defRPr sz="1400" b="1"/>
            </a:lvl5pPr>
            <a:lvl6pPr marL="1948129" indent="-5028" rtl="0">
              <a:buFont typeface="Verdana"/>
              <a:buNone/>
              <a:defRPr sz="1400" b="1"/>
            </a:lvl6pPr>
            <a:lvl7pPr marL="2337755" indent="-954" rtl="0">
              <a:buFont typeface="Verdana"/>
              <a:buNone/>
              <a:defRPr sz="1400" b="1"/>
            </a:lvl7pPr>
            <a:lvl8pPr marL="2727381" indent="-9581" rtl="0">
              <a:buFont typeface="Verdana"/>
              <a:buNone/>
              <a:defRPr sz="1400" b="1"/>
            </a:lvl8pPr>
            <a:lvl9pPr marL="3117007" indent="-5507" rtl="0">
              <a:buFont typeface="Verdana"/>
              <a:buNone/>
              <a:defRPr sz="1400" b="1"/>
            </a:lvl9pPr>
          </a:lstStyle>
          <a:p>
            <a:endParaRPr/>
          </a:p>
        </p:txBody>
      </p:sp>
      <p:sp>
        <p:nvSpPr>
          <p:cNvPr id="78" name="Shape 78"/>
          <p:cNvSpPr txBox="1">
            <a:spLocks noGrp="1"/>
          </p:cNvSpPr>
          <p:nvPr>
            <p:ph type="body" idx="4"/>
          </p:nvPr>
        </p:nvSpPr>
        <p:spPr>
          <a:xfrm>
            <a:off x="4645269" y="2174874"/>
            <a:ext cx="4041531" cy="3951287"/>
          </a:xfrm>
          <a:prstGeom prst="rect">
            <a:avLst/>
          </a:prstGeom>
          <a:noFill/>
          <a:ln>
            <a:noFill/>
          </a:ln>
        </p:spPr>
        <p:txBody>
          <a:bodyPr lIns="91425" tIns="91425" rIns="91425" bIns="91425" anchor="t" anchorCtr="0"/>
          <a:lstStyle>
            <a:lvl1pPr rtl="0">
              <a:defRPr sz="2000"/>
            </a:lvl1pPr>
            <a:lvl2pPr rtl="0">
              <a:defRPr sz="1700"/>
            </a:lvl2pPr>
            <a:lvl3pPr rtl="0">
              <a:defRPr sz="1500"/>
            </a:lvl3pPr>
            <a:lvl4pPr rtl="0">
              <a:defRPr sz="1400"/>
            </a:lvl4pPr>
            <a:lvl5pPr rtl="0">
              <a:defRPr sz="1400"/>
            </a:lvl5pPr>
            <a:lvl6pPr rtl="0">
              <a:defRPr sz="1400"/>
            </a:lvl6pPr>
            <a:lvl7pPr rtl="0">
              <a:defRPr sz="1400"/>
            </a:lvl7pPr>
            <a:lvl8pPr rtl="0">
              <a:defRPr sz="1400"/>
            </a:lvl8pPr>
            <a:lvl9pPr rtl="0">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3049"/>
            <a:ext cx="3008435" cy="1162050"/>
          </a:xfrm>
          <a:prstGeom prst="rect">
            <a:avLst/>
          </a:prstGeom>
          <a:noFill/>
          <a:ln>
            <a:noFill/>
          </a:ln>
        </p:spPr>
        <p:txBody>
          <a:bodyPr lIns="91425" tIns="91425" rIns="91425" bIns="91425" anchor="b" anchorCtr="0"/>
          <a:lstStyle>
            <a:lvl1pPr algn="l" rtl="0">
              <a:defRPr sz="17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4" name="Shape 84"/>
          <p:cNvSpPr txBox="1">
            <a:spLocks noGrp="1"/>
          </p:cNvSpPr>
          <p:nvPr>
            <p:ph type="body" idx="1"/>
          </p:nvPr>
        </p:nvSpPr>
        <p:spPr>
          <a:xfrm>
            <a:off x="3575537" y="273050"/>
            <a:ext cx="5111261" cy="5853113"/>
          </a:xfrm>
          <a:prstGeom prst="rect">
            <a:avLst/>
          </a:prstGeom>
          <a:noFill/>
          <a:ln>
            <a:noFill/>
          </a:ln>
        </p:spPr>
        <p:txBody>
          <a:bodyPr lIns="91425" tIns="91425" rIns="91425" bIns="91425" anchor="t" anchorCtr="0"/>
          <a:lstStyle>
            <a:lvl1pPr rtl="0">
              <a:defRPr sz="2700"/>
            </a:lvl1pPr>
            <a:lvl2pPr rtl="0">
              <a:defRPr sz="2400"/>
            </a:lvl2pPr>
            <a:lvl3pPr rtl="0">
              <a:defRPr sz="2000"/>
            </a:lvl3pPr>
            <a:lvl4pPr rtl="0">
              <a:defRPr sz="1700"/>
            </a:lvl4pPr>
            <a:lvl5pPr rtl="0">
              <a:defRPr sz="1700"/>
            </a:lvl5pPr>
            <a:lvl6pPr rtl="0">
              <a:defRPr sz="1700"/>
            </a:lvl6pPr>
            <a:lvl7pPr rtl="0">
              <a:defRPr sz="1700"/>
            </a:lvl7pPr>
            <a:lvl8pPr rtl="0">
              <a:defRPr sz="1700"/>
            </a:lvl8pPr>
            <a:lvl9pPr rtl="0">
              <a:defRPr sz="1700"/>
            </a:lvl9pPr>
          </a:lstStyle>
          <a:p>
            <a:endParaRPr/>
          </a:p>
        </p:txBody>
      </p:sp>
      <p:sp>
        <p:nvSpPr>
          <p:cNvPr id="85" name="Shape 85"/>
          <p:cNvSpPr txBox="1">
            <a:spLocks noGrp="1"/>
          </p:cNvSpPr>
          <p:nvPr>
            <p:ph type="body" idx="2"/>
          </p:nvPr>
        </p:nvSpPr>
        <p:spPr>
          <a:xfrm>
            <a:off x="457200" y="1435101"/>
            <a:ext cx="3008435" cy="4691062"/>
          </a:xfrm>
          <a:prstGeom prst="rect">
            <a:avLst/>
          </a:prstGeom>
          <a:noFill/>
          <a:ln>
            <a:noFill/>
          </a:ln>
        </p:spPr>
        <p:txBody>
          <a:bodyPr lIns="91425" tIns="91425" rIns="91425" bIns="91425" anchor="t" anchorCtr="0"/>
          <a:lstStyle>
            <a:lvl1pPr marL="0" indent="0" rtl="0">
              <a:buFont typeface="Verdana"/>
              <a:buNone/>
              <a:defRPr sz="1200"/>
            </a:lvl1pPr>
            <a:lvl2pPr marL="389626" indent="-8626" rtl="0">
              <a:buFont typeface="Verdana"/>
              <a:buNone/>
              <a:defRPr sz="1000"/>
            </a:lvl2pPr>
            <a:lvl3pPr marL="779252" indent="-4551" rtl="0">
              <a:buFont typeface="Verdana"/>
              <a:buNone/>
              <a:defRPr sz="900"/>
            </a:lvl3pPr>
            <a:lvl4pPr marL="1168878" indent="-477" rtl="0">
              <a:buFont typeface="Verdana"/>
              <a:buNone/>
              <a:defRPr sz="800"/>
            </a:lvl4pPr>
            <a:lvl5pPr marL="1558503" indent="-9103" rtl="0">
              <a:buFont typeface="Verdana"/>
              <a:buNone/>
              <a:defRPr sz="800"/>
            </a:lvl5pPr>
            <a:lvl6pPr marL="1948129" indent="-5028" rtl="0">
              <a:buFont typeface="Verdana"/>
              <a:buNone/>
              <a:defRPr sz="800"/>
            </a:lvl6pPr>
            <a:lvl7pPr marL="2337755" indent="-954" rtl="0">
              <a:buFont typeface="Verdana"/>
              <a:buNone/>
              <a:defRPr sz="800"/>
            </a:lvl7pPr>
            <a:lvl8pPr marL="2727381" indent="-9581" rtl="0">
              <a:buFont typeface="Verdana"/>
              <a:buNone/>
              <a:defRPr sz="800"/>
            </a:lvl8pPr>
            <a:lvl9pPr marL="3117007" indent="-5507" rtl="0">
              <a:buFont typeface="Verdana"/>
              <a:buNone/>
              <a:defRPr sz="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792166" y="4800600"/>
            <a:ext cx="5486399" cy="566738"/>
          </a:xfrm>
          <a:prstGeom prst="rect">
            <a:avLst/>
          </a:prstGeom>
          <a:noFill/>
          <a:ln>
            <a:noFill/>
          </a:ln>
        </p:spPr>
        <p:txBody>
          <a:bodyPr lIns="91425" tIns="91425" rIns="91425" bIns="91425" anchor="b" anchorCtr="0"/>
          <a:lstStyle>
            <a:lvl1pPr algn="l" rtl="0">
              <a:defRPr sz="17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88" name="Shape 88"/>
          <p:cNvSpPr txBox="1">
            <a:spLocks noGrp="1"/>
          </p:cNvSpPr>
          <p:nvPr>
            <p:ph type="body" idx="1"/>
          </p:nvPr>
        </p:nvSpPr>
        <p:spPr>
          <a:xfrm>
            <a:off x="1792166" y="5367337"/>
            <a:ext cx="5486399" cy="804862"/>
          </a:xfrm>
          <a:prstGeom prst="rect">
            <a:avLst/>
          </a:prstGeom>
          <a:noFill/>
          <a:ln>
            <a:noFill/>
          </a:ln>
        </p:spPr>
        <p:txBody>
          <a:bodyPr lIns="91425" tIns="91425" rIns="91425" bIns="91425" anchor="t" anchorCtr="0"/>
          <a:lstStyle>
            <a:lvl1pPr marL="0" indent="0" rtl="0">
              <a:buFont typeface="Verdana"/>
              <a:buNone/>
              <a:defRPr sz="1200"/>
            </a:lvl1pPr>
            <a:lvl2pPr marL="389626" indent="-8626" rtl="0">
              <a:buFont typeface="Verdana"/>
              <a:buNone/>
              <a:defRPr sz="1000"/>
            </a:lvl2pPr>
            <a:lvl3pPr marL="779252" indent="-4551" rtl="0">
              <a:buFont typeface="Verdana"/>
              <a:buNone/>
              <a:defRPr sz="900"/>
            </a:lvl3pPr>
            <a:lvl4pPr marL="1168878" indent="-477" rtl="0">
              <a:buFont typeface="Verdana"/>
              <a:buNone/>
              <a:defRPr sz="800"/>
            </a:lvl4pPr>
            <a:lvl5pPr marL="1558503" indent="-9103" rtl="0">
              <a:buFont typeface="Verdana"/>
              <a:buNone/>
              <a:defRPr sz="800"/>
            </a:lvl5pPr>
            <a:lvl6pPr marL="1948129" indent="-5028" rtl="0">
              <a:buFont typeface="Verdana"/>
              <a:buNone/>
              <a:defRPr sz="800"/>
            </a:lvl6pPr>
            <a:lvl7pPr marL="2337755" indent="-954" rtl="0">
              <a:buFont typeface="Verdana"/>
              <a:buNone/>
              <a:defRPr sz="800"/>
            </a:lvl7pPr>
            <a:lvl8pPr marL="2727381" indent="-9581" rtl="0">
              <a:buFont typeface="Verdana"/>
              <a:buNone/>
              <a:defRPr sz="800"/>
            </a:lvl8pPr>
            <a:lvl9pPr marL="3117007" indent="-5507" rtl="0">
              <a:buFont typeface="Verdana"/>
              <a:buNone/>
              <a:defRPr sz="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
        <p:nvSpPr>
          <p:cNvPr id="91" name="Shape 91"/>
          <p:cNvSpPr txBox="1">
            <a:spLocks noGrp="1"/>
          </p:cNvSpPr>
          <p:nvPr>
            <p:ph type="body" idx="1"/>
          </p:nvPr>
        </p:nvSpPr>
        <p:spPr>
          <a:xfrm rot="5400000">
            <a:off x="2306089" y="-179081"/>
            <a:ext cx="4525962" cy="8408376"/>
          </a:xfrm>
          <a:prstGeom prst="rect">
            <a:avLst/>
          </a:prstGeom>
          <a:noFill/>
          <a:ln>
            <a:noFill/>
          </a:ln>
        </p:spPr>
        <p:txBody>
          <a:bodyPr lIns="91425" tIns="91425" rIns="91425" bIns="91425" anchor="t" anchorCtr="0"/>
          <a:lstStyle>
            <a:lvl1pPr algn="l" rtl="0">
              <a:spcBef>
                <a:spcPts val="0"/>
              </a:spcBef>
              <a:spcAft>
                <a:spcPts val="0"/>
              </a:spcAft>
              <a:defRPr sz="2000" b="1">
                <a:solidFill>
                  <a:schemeClr val="dk2"/>
                </a:solidFill>
                <a:latin typeface="Verdana"/>
                <a:ea typeface="Verdana"/>
                <a:cs typeface="Verdana"/>
                <a:sym typeface="Verdana"/>
              </a:defRPr>
            </a:lvl1pPr>
            <a:lvl2pPr marL="2706" indent="-2706" algn="l" rtl="0">
              <a:spcBef>
                <a:spcPts val="0"/>
              </a:spcBef>
              <a:spcAft>
                <a:spcPts val="0"/>
              </a:spcAft>
              <a:defRPr sz="2000">
                <a:solidFill>
                  <a:schemeClr val="dk1"/>
                </a:solidFill>
                <a:latin typeface="Verdana"/>
                <a:ea typeface="Verdana"/>
                <a:cs typeface="Verdana"/>
                <a:sym typeface="Verdana"/>
              </a:defRPr>
            </a:lvl2pPr>
            <a:lvl3pPr marL="749489" indent="-9226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3pPr>
            <a:lvl4pPr marL="1059296" indent="-97271"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4pPr>
            <a:lvl5pPr marL="1753316" indent="-127716"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5pPr>
            <a:lvl6pPr marL="2142942" indent="-123642"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6pPr>
            <a:lvl7pPr marL="2532568" indent="-119568"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7pPr>
            <a:lvl8pPr marL="2922194" indent="-12819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8pPr>
            <a:lvl9pPr marL="3311820" indent="-124119"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4776178" y="2291006"/>
            <a:ext cx="5892799" cy="2101361"/>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
        <p:nvSpPr>
          <p:cNvPr id="94" name="Shape 94"/>
          <p:cNvSpPr txBox="1">
            <a:spLocks noGrp="1"/>
          </p:cNvSpPr>
          <p:nvPr>
            <p:ph type="body" idx="1"/>
          </p:nvPr>
        </p:nvSpPr>
        <p:spPr>
          <a:xfrm rot="5400000">
            <a:off x="501650" y="258519"/>
            <a:ext cx="5892799" cy="6166337"/>
          </a:xfrm>
          <a:prstGeom prst="rect">
            <a:avLst/>
          </a:prstGeom>
          <a:noFill/>
          <a:ln>
            <a:noFill/>
          </a:ln>
        </p:spPr>
        <p:txBody>
          <a:bodyPr lIns="91425" tIns="91425" rIns="91425" bIns="91425" anchor="t" anchorCtr="0"/>
          <a:lstStyle>
            <a:lvl1pPr algn="l" rtl="0">
              <a:spcBef>
                <a:spcPts val="0"/>
              </a:spcBef>
              <a:spcAft>
                <a:spcPts val="0"/>
              </a:spcAft>
              <a:defRPr sz="2000" b="1">
                <a:solidFill>
                  <a:schemeClr val="dk2"/>
                </a:solidFill>
                <a:latin typeface="Verdana"/>
                <a:ea typeface="Verdana"/>
                <a:cs typeface="Verdana"/>
                <a:sym typeface="Verdana"/>
              </a:defRPr>
            </a:lvl1pPr>
            <a:lvl2pPr marL="2706" indent="-2706" algn="l" rtl="0">
              <a:spcBef>
                <a:spcPts val="0"/>
              </a:spcBef>
              <a:spcAft>
                <a:spcPts val="0"/>
              </a:spcAft>
              <a:defRPr sz="2000">
                <a:solidFill>
                  <a:schemeClr val="dk1"/>
                </a:solidFill>
                <a:latin typeface="Verdana"/>
                <a:ea typeface="Verdana"/>
                <a:cs typeface="Verdana"/>
                <a:sym typeface="Verdana"/>
              </a:defRPr>
            </a:lvl2pPr>
            <a:lvl3pPr marL="749489" indent="-9226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3pPr>
            <a:lvl4pPr marL="1059296" indent="-97271"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4pPr>
            <a:lvl5pPr marL="1753316" indent="-127716"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5pPr>
            <a:lvl6pPr marL="2142942" indent="-123642"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6pPr>
            <a:lvl7pPr marL="2532568" indent="-119568"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7pPr>
            <a:lvl8pPr marL="2922194" indent="-12819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8pPr>
            <a:lvl9pPr marL="3311820" indent="-124119"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764356" name="Rectangle 4"/>
          <p:cNvSpPr>
            <a:spLocks noGrp="1" noChangeArrowheads="1"/>
          </p:cNvSpPr>
          <p:nvPr>
            <p:ph type="ctrTitle"/>
          </p:nvPr>
        </p:nvSpPr>
        <p:spPr>
          <a:xfrm>
            <a:off x="4093029" y="3267299"/>
            <a:ext cx="4822371" cy="1470025"/>
          </a:xfrm>
        </p:spPr>
        <p:txBody>
          <a:bodyPr anchor="t"/>
          <a:lstStyle>
            <a:lvl1pPr>
              <a:defRPr sz="4000"/>
            </a:lvl1pPr>
          </a:lstStyle>
          <a:p>
            <a:r>
              <a:rPr lang="en-US" dirty="0"/>
              <a:t>Click to edit Master title style</a:t>
            </a:r>
          </a:p>
        </p:txBody>
      </p:sp>
      <p:sp>
        <p:nvSpPr>
          <p:cNvPr id="1764357" name="Rectangle 5"/>
          <p:cNvSpPr>
            <a:spLocks noGrp="1" noChangeArrowheads="1"/>
          </p:cNvSpPr>
          <p:nvPr>
            <p:ph type="subTitle" idx="1"/>
          </p:nvPr>
        </p:nvSpPr>
        <p:spPr>
          <a:xfrm>
            <a:off x="4093029" y="4789734"/>
            <a:ext cx="4822371" cy="533400"/>
          </a:xfrm>
        </p:spPr>
        <p:txBody>
          <a:bodyPr/>
          <a:lstStyle>
            <a:lvl1pPr>
              <a:defRPr>
                <a:solidFill>
                  <a:srgbClr val="FF9900"/>
                </a:solidFill>
              </a:defRPr>
            </a:lvl1pPr>
          </a:lstStyle>
          <a:p>
            <a:r>
              <a:rPr lang="en-US" dirty="0"/>
              <a:t>Click to edit Master subtitle style</a:t>
            </a:r>
          </a:p>
        </p:txBody>
      </p:sp>
    </p:spTree>
    <p:extLst>
      <p:ext uri="{BB962C8B-B14F-4D97-AF65-F5344CB8AC3E}">
        <p14:creationId xmlns:p14="http://schemas.microsoft.com/office/powerpoint/2010/main" val="3372616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3_Title Slide">
    <p:spTree>
      <p:nvGrpSpPr>
        <p:cNvPr id="1" name=""/>
        <p:cNvGrpSpPr/>
        <p:nvPr/>
      </p:nvGrpSpPr>
      <p:grpSpPr>
        <a:xfrm>
          <a:off x="0" y="0"/>
          <a:ext cx="0" cy="0"/>
          <a:chOff x="0" y="0"/>
          <a:chExt cx="0" cy="0"/>
        </a:xfrm>
      </p:grpSpPr>
      <p:sp>
        <p:nvSpPr>
          <p:cNvPr id="1764356" name="Rectangle 4"/>
          <p:cNvSpPr>
            <a:spLocks noGrp="1" noChangeArrowheads="1"/>
          </p:cNvSpPr>
          <p:nvPr>
            <p:ph type="ctrTitle"/>
          </p:nvPr>
        </p:nvSpPr>
        <p:spPr>
          <a:xfrm>
            <a:off x="4093029" y="3267299"/>
            <a:ext cx="4822371" cy="1470025"/>
          </a:xfrm>
        </p:spPr>
        <p:txBody>
          <a:bodyPr anchor="t"/>
          <a:lstStyle>
            <a:lvl1pPr>
              <a:defRPr sz="4000"/>
            </a:lvl1pPr>
          </a:lstStyle>
          <a:p>
            <a:r>
              <a:rPr lang="en-US" dirty="0"/>
              <a:t>Click to edit Master title style</a:t>
            </a:r>
          </a:p>
        </p:txBody>
      </p:sp>
      <p:sp>
        <p:nvSpPr>
          <p:cNvPr id="1764357" name="Rectangle 5"/>
          <p:cNvSpPr>
            <a:spLocks noGrp="1" noChangeArrowheads="1"/>
          </p:cNvSpPr>
          <p:nvPr>
            <p:ph type="subTitle" idx="1"/>
          </p:nvPr>
        </p:nvSpPr>
        <p:spPr>
          <a:xfrm>
            <a:off x="4093029" y="4789734"/>
            <a:ext cx="4822371" cy="533400"/>
          </a:xfrm>
        </p:spPr>
        <p:txBody>
          <a:bodyPr/>
          <a:lstStyle>
            <a:lvl1pPr>
              <a:defRPr>
                <a:solidFill>
                  <a:srgbClr val="FF9900"/>
                </a:solidFill>
              </a:defRPr>
            </a:lvl1pPr>
          </a:lstStyle>
          <a:p>
            <a:r>
              <a:rPr lang="en-US" dirty="0"/>
              <a:t>Click to edit Master subtitle style</a:t>
            </a:r>
          </a:p>
        </p:txBody>
      </p:sp>
    </p:spTree>
    <p:extLst>
      <p:ext uri="{BB962C8B-B14F-4D97-AF65-F5344CB8AC3E}">
        <p14:creationId xmlns:p14="http://schemas.microsoft.com/office/powerpoint/2010/main" val="279516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1" name="Shape 21"/>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buFont typeface="Verdana"/>
              <a:buNone/>
              <a:defRPr sz="2000"/>
            </a:lvl1pPr>
            <a:lvl2pPr marL="457200" indent="0" rtl="0">
              <a:buFont typeface="Verdana"/>
              <a:buNone/>
              <a:defRPr sz="1800"/>
            </a:lvl2pPr>
            <a:lvl3pPr marL="914400" indent="0" rtl="0">
              <a:buFont typeface="Verdana"/>
              <a:buNone/>
              <a:defRPr sz="1600"/>
            </a:lvl3pPr>
            <a:lvl4pPr marL="1371600" indent="0" rtl="0">
              <a:buFont typeface="Verdana"/>
              <a:buNone/>
              <a:defRPr sz="1400"/>
            </a:lvl4pPr>
            <a:lvl5pPr marL="1828800" indent="0" rtl="0">
              <a:buFont typeface="Verdana"/>
              <a:buNone/>
              <a:defRPr sz="1400"/>
            </a:lvl5pPr>
            <a:lvl6pPr marL="2286000" indent="0" rtl="0">
              <a:buFont typeface="Verdana"/>
              <a:buNone/>
              <a:defRPr sz="1400"/>
            </a:lvl6pPr>
            <a:lvl7pPr marL="2743200" indent="0" rtl="0">
              <a:buFont typeface="Verdana"/>
              <a:buNone/>
              <a:defRPr sz="1400"/>
            </a:lvl7pPr>
            <a:lvl8pPr marL="3200400" indent="0" rtl="0">
              <a:buFont typeface="Verdana"/>
              <a:buNone/>
              <a:defRPr sz="1400"/>
            </a:lvl8pPr>
            <a:lvl9pPr marL="3657600" indent="0" rtl="0">
              <a:buFont typeface="Verdana"/>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41" name="Shape 4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buFont typeface="Verdana"/>
              <a:buNone/>
              <a:defRPr sz="1400"/>
            </a:lvl1pPr>
            <a:lvl2pPr marL="457200" indent="0" rtl="0">
              <a:buFont typeface="Verdana"/>
              <a:buNone/>
              <a:defRPr sz="1200"/>
            </a:lvl2pPr>
            <a:lvl3pPr marL="914400" indent="0" rtl="0">
              <a:buFont typeface="Verdana"/>
              <a:buNone/>
              <a:defRPr sz="1000"/>
            </a:lvl3pPr>
            <a:lvl4pPr marL="1371600" indent="0" rtl="0">
              <a:buFont typeface="Verdana"/>
              <a:buNone/>
              <a:defRPr sz="900"/>
            </a:lvl4pPr>
            <a:lvl5pPr marL="1828800" indent="0" rtl="0">
              <a:buFont typeface="Verdana"/>
              <a:buNone/>
              <a:defRPr sz="900"/>
            </a:lvl5pPr>
            <a:lvl6pPr marL="2286000" indent="0" rtl="0">
              <a:buFont typeface="Verdana"/>
              <a:buNone/>
              <a:defRPr sz="900"/>
            </a:lvl6pPr>
            <a:lvl7pPr marL="2743200" indent="0" rtl="0">
              <a:buFont typeface="Verdana"/>
              <a:buNone/>
              <a:defRPr sz="900"/>
            </a:lvl7pPr>
            <a:lvl8pPr marL="3200400" indent="0" rtl="0">
              <a:buFont typeface="Verdana"/>
              <a:buNone/>
              <a:defRPr sz="900"/>
            </a:lvl8pPr>
            <a:lvl9pPr marL="3657600" indent="0" rtl="0">
              <a:buFont typeface="Verdana"/>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45"/>
        <p:cNvGrpSpPr/>
        <p:nvPr/>
      </p:nvGrpSpPr>
      <p:grpSpPr>
        <a:xfrm>
          <a:off x="0" y="0"/>
          <a:ext cx="0" cy="0"/>
          <a:chOff x="0" y="0"/>
          <a:chExt cx="0" cy="0"/>
        </a:xfrm>
      </p:grpSpPr>
      <p:sp>
        <p:nvSpPr>
          <p:cNvPr id="46" name="Shape 46"/>
          <p:cNvSpPr txBox="1">
            <a:spLocks noGrp="1"/>
          </p:cNvSpPr>
          <p:nvPr>
            <p:ph type="title"/>
          </p:nvPr>
        </p:nvSpPr>
        <p:spPr>
          <a:xfrm rot="5400000">
            <a:off x="4514850" y="2381249"/>
            <a:ext cx="5943599" cy="1943100"/>
          </a:xfrm>
          <a:prstGeom prst="rect">
            <a:avLst/>
          </a:prstGeom>
          <a:noFill/>
          <a:ln>
            <a:noFill/>
          </a:ln>
        </p:spPr>
        <p:txBody>
          <a:bodyPr lIns="91425" tIns="91425" rIns="91425" bIns="91425" anchor="ctr" anchorCtr="0"/>
          <a:lstStyle>
            <a:lvl1pPr algn="l" rtl="0">
              <a:spcBef>
                <a:spcPts val="0"/>
              </a:spcBef>
              <a:spcAft>
                <a:spcPts val="0"/>
              </a:spcAft>
              <a:defRPr sz="3200">
                <a:solidFill>
                  <a:srgbClr val="205F9F"/>
                </a:solidFill>
                <a:latin typeface="Verdana"/>
                <a:ea typeface="Verdana"/>
                <a:cs typeface="Verdana"/>
                <a:sym typeface="Verdana"/>
              </a:defRPr>
            </a:lvl1pPr>
            <a:lvl2pPr algn="l" rtl="0">
              <a:spcBef>
                <a:spcPts val="0"/>
              </a:spcBef>
              <a:spcAft>
                <a:spcPts val="0"/>
              </a:spcAft>
              <a:defRPr sz="3200">
                <a:solidFill>
                  <a:srgbClr val="205F9F"/>
                </a:solidFill>
                <a:latin typeface="Verdana"/>
                <a:ea typeface="Verdana"/>
                <a:cs typeface="Verdana"/>
                <a:sym typeface="Verdana"/>
              </a:defRPr>
            </a:lvl2pPr>
            <a:lvl3pPr algn="l" rtl="0">
              <a:spcBef>
                <a:spcPts val="0"/>
              </a:spcBef>
              <a:spcAft>
                <a:spcPts val="0"/>
              </a:spcAft>
              <a:defRPr sz="3200">
                <a:solidFill>
                  <a:srgbClr val="205F9F"/>
                </a:solidFill>
                <a:latin typeface="Verdana"/>
                <a:ea typeface="Verdana"/>
                <a:cs typeface="Verdana"/>
                <a:sym typeface="Verdana"/>
              </a:defRPr>
            </a:lvl3pPr>
            <a:lvl4pPr algn="l" rtl="0">
              <a:spcBef>
                <a:spcPts val="0"/>
              </a:spcBef>
              <a:spcAft>
                <a:spcPts val="0"/>
              </a:spcAft>
              <a:defRPr sz="3200">
                <a:solidFill>
                  <a:srgbClr val="205F9F"/>
                </a:solidFill>
                <a:latin typeface="Verdana"/>
                <a:ea typeface="Verdana"/>
                <a:cs typeface="Verdana"/>
                <a:sym typeface="Verdana"/>
              </a:defRPr>
            </a:lvl4pPr>
            <a:lvl5pPr algn="l" rtl="0">
              <a:spcBef>
                <a:spcPts val="0"/>
              </a:spcBef>
              <a:spcAft>
                <a:spcPts val="0"/>
              </a:spcAft>
              <a:defRPr sz="3200">
                <a:solidFill>
                  <a:srgbClr val="205F9F"/>
                </a:solidFill>
                <a:latin typeface="Verdana"/>
                <a:ea typeface="Verdana"/>
                <a:cs typeface="Verdana"/>
                <a:sym typeface="Verdana"/>
              </a:defRPr>
            </a:lvl5pPr>
            <a:lvl6pPr marL="457200" algn="l" rtl="0">
              <a:spcBef>
                <a:spcPts val="0"/>
              </a:spcBef>
              <a:spcAft>
                <a:spcPts val="0"/>
              </a:spcAft>
              <a:defRPr sz="3200">
                <a:solidFill>
                  <a:srgbClr val="205F9F"/>
                </a:solidFill>
                <a:latin typeface="Verdana"/>
                <a:ea typeface="Verdana"/>
                <a:cs typeface="Verdana"/>
                <a:sym typeface="Verdana"/>
              </a:defRPr>
            </a:lvl6pPr>
            <a:lvl7pPr marL="914400" algn="l" rtl="0">
              <a:spcBef>
                <a:spcPts val="0"/>
              </a:spcBef>
              <a:spcAft>
                <a:spcPts val="0"/>
              </a:spcAft>
              <a:defRPr sz="3200">
                <a:solidFill>
                  <a:srgbClr val="205F9F"/>
                </a:solidFill>
                <a:latin typeface="Verdana"/>
                <a:ea typeface="Verdana"/>
                <a:cs typeface="Verdana"/>
                <a:sym typeface="Verdana"/>
              </a:defRPr>
            </a:lvl7pPr>
            <a:lvl8pPr marL="1371600" algn="l" rtl="0">
              <a:spcBef>
                <a:spcPts val="0"/>
              </a:spcBef>
              <a:spcAft>
                <a:spcPts val="0"/>
              </a:spcAft>
              <a:defRPr sz="3200">
                <a:solidFill>
                  <a:srgbClr val="205F9F"/>
                </a:solidFill>
                <a:latin typeface="Verdana"/>
                <a:ea typeface="Verdana"/>
                <a:cs typeface="Verdana"/>
                <a:sym typeface="Verdana"/>
              </a:defRPr>
            </a:lvl8pPr>
            <a:lvl9pPr marL="1828800" algn="l" rtl="0">
              <a:spcBef>
                <a:spcPts val="0"/>
              </a:spcBef>
              <a:spcAft>
                <a:spcPts val="0"/>
              </a:spcAft>
              <a:defRPr sz="3200">
                <a:solidFill>
                  <a:srgbClr val="205F9F"/>
                </a:solidFill>
                <a:latin typeface="Verdana"/>
                <a:ea typeface="Verdana"/>
                <a:cs typeface="Verdana"/>
                <a:sym typeface="Verdana"/>
              </a:defRPr>
            </a:lvl9pPr>
          </a:lstStyle>
          <a:p>
            <a:endParaRPr/>
          </a:p>
        </p:txBody>
      </p:sp>
      <p:sp>
        <p:nvSpPr>
          <p:cNvPr id="47" name="Shape 47"/>
          <p:cNvSpPr txBox="1">
            <a:spLocks noGrp="1"/>
          </p:cNvSpPr>
          <p:nvPr>
            <p:ph type="body" idx="1"/>
          </p:nvPr>
        </p:nvSpPr>
        <p:spPr>
          <a:xfrm rot="5400000">
            <a:off x="552450" y="514349"/>
            <a:ext cx="5943599" cy="5676900"/>
          </a:xfrm>
          <a:prstGeom prst="rect">
            <a:avLst/>
          </a:prstGeom>
          <a:noFill/>
          <a:ln>
            <a:noFill/>
          </a:ln>
        </p:spPr>
        <p:txBody>
          <a:bodyPr lIns="91425" tIns="91425" rIns="91425" bIns="91425" anchor="t" anchorCtr="0"/>
          <a:lstStyle>
            <a:lvl1pPr marL="342900" indent="-250825" algn="l" rtl="0">
              <a:spcBef>
                <a:spcPts val="480"/>
              </a:spcBef>
              <a:spcAft>
                <a:spcPts val="0"/>
              </a:spcAft>
              <a:buClr>
                <a:schemeClr val="dk1"/>
              </a:buClr>
              <a:buFont typeface="Arial"/>
              <a:buChar char="•"/>
              <a:defRPr sz="2400">
                <a:solidFill>
                  <a:schemeClr val="dk1"/>
                </a:solidFill>
                <a:latin typeface="Verdana"/>
                <a:ea typeface="Verdana"/>
                <a:cs typeface="Verdana"/>
                <a:sym typeface="Verdana"/>
              </a:defRPr>
            </a:lvl1pPr>
            <a:lvl2pPr marL="742950" indent="-209550" algn="l" rtl="0">
              <a:spcBef>
                <a:spcPts val="400"/>
              </a:spcBef>
              <a:spcAft>
                <a:spcPts val="0"/>
              </a:spcAft>
              <a:buClr>
                <a:schemeClr val="dk1"/>
              </a:buClr>
              <a:buFont typeface="Arial"/>
              <a:buChar char="•"/>
              <a:defRPr sz="2000">
                <a:solidFill>
                  <a:schemeClr val="dk1"/>
                </a:solidFill>
                <a:latin typeface="Verdana"/>
                <a:ea typeface="Verdana"/>
                <a:cs typeface="Verdana"/>
                <a:sym typeface="Verdana"/>
              </a:defRPr>
            </a:lvl2pPr>
            <a:lvl3pPr marL="1143000" indent="-158750" algn="l" rtl="0">
              <a:spcBef>
                <a:spcPts val="360"/>
              </a:spcBef>
              <a:spcAft>
                <a:spcPts val="0"/>
              </a:spcAft>
              <a:buClr>
                <a:schemeClr val="dk1"/>
              </a:buClr>
              <a:buFont typeface="Arial"/>
              <a:buChar char="•"/>
              <a:defRPr>
                <a:solidFill>
                  <a:schemeClr val="dk1"/>
                </a:solidFill>
                <a:latin typeface="Verdana"/>
                <a:ea typeface="Verdana"/>
                <a:cs typeface="Verdana"/>
                <a:sym typeface="Verdana"/>
              </a:defRPr>
            </a:lvl3pPr>
            <a:lvl4pPr marL="16002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4pPr>
            <a:lvl5pPr marL="20574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5pPr>
            <a:lvl6pPr marL="25146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6pPr>
            <a:lvl7pPr marL="29718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7pPr>
            <a:lvl8pPr marL="34290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8pPr>
            <a:lvl9pPr marL="3886200" indent="-168275" algn="l" rtl="0">
              <a:spcBef>
                <a:spcPts val="320"/>
              </a:spcBef>
              <a:spcAft>
                <a:spcPts val="0"/>
              </a:spcAft>
              <a:buClr>
                <a:schemeClr val="dk1"/>
              </a:buClr>
              <a:buFont typeface="Arial"/>
              <a:buChar char="•"/>
              <a:defRPr sz="16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Rectangle 20"/>
          <p:cNvSpPr>
            <a:spLocks noChangeArrowheads="1"/>
          </p:cNvSpPr>
          <p:nvPr userDrawn="1"/>
        </p:nvSpPr>
        <p:spPr bwMode="auto">
          <a:xfrm>
            <a:off x="0" y="3205163"/>
            <a:ext cx="9144000" cy="1371600"/>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1600">
              <a:latin typeface="Trebuchet MS" charset="0"/>
            </a:endParaRPr>
          </a:p>
        </p:txBody>
      </p:sp>
      <p:sp>
        <p:nvSpPr>
          <p:cNvPr id="3" name="Rectangle 13"/>
          <p:cNvSpPr>
            <a:spLocks noChangeArrowheads="1"/>
          </p:cNvSpPr>
          <p:nvPr userDrawn="1"/>
        </p:nvSpPr>
        <p:spPr bwMode="auto">
          <a:xfrm>
            <a:off x="0" y="5916613"/>
            <a:ext cx="9144000" cy="939800"/>
          </a:xfrm>
          <a:prstGeom prst="rect">
            <a:avLst/>
          </a:prstGeom>
          <a:gradFill rotWithShape="1">
            <a:gsLst>
              <a:gs pos="0">
                <a:srgbClr val="313984">
                  <a:alpha val="39998"/>
                </a:srgbClr>
              </a:gs>
              <a:gs pos="100000">
                <a:srgbClr val="00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US" sz="1600">
              <a:latin typeface="Trebuchet MS" charset="0"/>
            </a:endParaRPr>
          </a:p>
        </p:txBody>
      </p:sp>
    </p:spTree>
    <p:extLst>
      <p:ext uri="{BB962C8B-B14F-4D97-AF65-F5344CB8AC3E}">
        <p14:creationId xmlns:p14="http://schemas.microsoft.com/office/powerpoint/2010/main" val="269137301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685800" y="2130425"/>
            <a:ext cx="7772400" cy="1470025"/>
          </a:xfrm>
          <a:prstGeom prst="rect">
            <a:avLst/>
          </a:prstGeom>
          <a:noFill/>
          <a:ln>
            <a:noFill/>
          </a:ln>
        </p:spPr>
        <p:txBody>
          <a:bodyPr lIns="91425" tIns="91425" rIns="91425" bIns="91425" anchor="t" anchorCtr="0"/>
          <a:lstStyle>
            <a:lvl1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1pPr>
            <a:lvl2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2pPr>
            <a:lvl3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3pPr>
            <a:lvl4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4pPr>
            <a:lvl5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5pPr>
            <a:lvl6pPr marL="389626" marR="0" indent="-8626" algn="l" rtl="0">
              <a:spcBef>
                <a:spcPts val="1240"/>
              </a:spcBef>
              <a:spcAft>
                <a:spcPts val="0"/>
              </a:spcAft>
              <a:defRPr sz="3100" b="1" i="0" u="none" strike="noStrike" cap="none" baseline="0">
                <a:solidFill>
                  <a:schemeClr val="dk2"/>
                </a:solidFill>
                <a:latin typeface="Verdana"/>
                <a:ea typeface="Verdana"/>
                <a:cs typeface="Verdana"/>
                <a:sym typeface="Verdana"/>
              </a:defRPr>
            </a:lvl6pPr>
            <a:lvl7pPr marL="779252" marR="0" indent="-4551" algn="l" rtl="0">
              <a:spcBef>
                <a:spcPts val="1240"/>
              </a:spcBef>
              <a:spcAft>
                <a:spcPts val="0"/>
              </a:spcAft>
              <a:defRPr sz="3100" b="1" i="0" u="none" strike="noStrike" cap="none" baseline="0">
                <a:solidFill>
                  <a:schemeClr val="dk2"/>
                </a:solidFill>
                <a:latin typeface="Verdana"/>
                <a:ea typeface="Verdana"/>
                <a:cs typeface="Verdana"/>
                <a:sym typeface="Verdana"/>
              </a:defRPr>
            </a:lvl7pPr>
            <a:lvl8pPr marL="1168878" marR="0" indent="-477" algn="l" rtl="0">
              <a:spcBef>
                <a:spcPts val="1240"/>
              </a:spcBef>
              <a:spcAft>
                <a:spcPts val="0"/>
              </a:spcAft>
              <a:defRPr sz="3100" b="1" i="0" u="none" strike="noStrike" cap="none" baseline="0">
                <a:solidFill>
                  <a:schemeClr val="dk2"/>
                </a:solidFill>
                <a:latin typeface="Verdana"/>
                <a:ea typeface="Verdana"/>
                <a:cs typeface="Verdana"/>
                <a:sym typeface="Verdana"/>
              </a:defRPr>
            </a:lvl8pPr>
            <a:lvl9pPr marL="1558503" marR="0" indent="-9103" algn="l" rtl="0">
              <a:spcBef>
                <a:spcPts val="1240"/>
              </a:spcBef>
              <a:spcAft>
                <a:spcPts val="0"/>
              </a:spcAft>
              <a:defRPr sz="3100" b="1" i="0" u="none" strike="noStrike" cap="none" baseline="0">
                <a:solidFill>
                  <a:schemeClr val="dk2"/>
                </a:solidFill>
                <a:latin typeface="Verdana"/>
                <a:ea typeface="Verdana"/>
                <a:cs typeface="Verdana"/>
                <a:sym typeface="Verdana"/>
              </a:defRPr>
            </a:lvl9pPr>
          </a:lstStyle>
          <a:p>
            <a:endParaRPr/>
          </a:p>
        </p:txBody>
      </p:sp>
      <p:sp>
        <p:nvSpPr>
          <p:cNvPr id="62" name="Shape 62"/>
          <p:cNvSpPr txBox="1">
            <a:spLocks noGrp="1"/>
          </p:cNvSpPr>
          <p:nvPr>
            <p:ph type="subTitle" idx="1"/>
          </p:nvPr>
        </p:nvSpPr>
        <p:spPr>
          <a:xfrm>
            <a:off x="1371600" y="3886200"/>
            <a:ext cx="6400799" cy="1752599"/>
          </a:xfrm>
          <a:prstGeom prst="rect">
            <a:avLst/>
          </a:prstGeom>
          <a:noFill/>
          <a:ln>
            <a:noFill/>
          </a:ln>
        </p:spPr>
        <p:txBody>
          <a:bodyPr lIns="91425" tIns="91425" rIns="91425" bIns="91425" anchor="t" anchorCtr="0"/>
          <a:lstStyle>
            <a:lvl1pPr marL="0" marR="0" indent="0" algn="ctr" rtl="0">
              <a:spcBef>
                <a:spcPts val="0"/>
              </a:spcBef>
              <a:spcAft>
                <a:spcPts val="0"/>
              </a:spcAft>
              <a:buClr>
                <a:schemeClr val="dk2"/>
              </a:buClr>
              <a:buFont typeface="Verdana"/>
              <a:buNone/>
              <a:defRPr sz="2000" b="1" i="0" u="none" strike="noStrike" cap="none" baseline="0">
                <a:solidFill>
                  <a:schemeClr val="dk2"/>
                </a:solidFill>
                <a:latin typeface="Verdana"/>
                <a:ea typeface="Verdana"/>
                <a:cs typeface="Verdana"/>
                <a:sym typeface="Verdana"/>
              </a:defRPr>
            </a:lvl1pPr>
            <a:lvl2pPr marL="389626" marR="0" indent="-8626"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2pPr>
            <a:lvl3pPr marL="779252" marR="0" indent="-4551"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3pPr>
            <a:lvl4pPr marL="1168878" marR="0" indent="-477"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4pPr>
            <a:lvl5pPr marL="1558503" marR="0" indent="-9103"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5pPr>
            <a:lvl6pPr marL="1948129" marR="0" indent="-5028"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6pPr>
            <a:lvl7pPr marL="2337755" marR="0" indent="-954"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7pPr>
            <a:lvl8pPr marL="2727381" marR="0" indent="-9581"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8pPr>
            <a:lvl9pPr marL="3117007" marR="0" indent="-5507" algn="ctr" rtl="0">
              <a:spcBef>
                <a:spcPts val="0"/>
              </a:spcBef>
              <a:spcAft>
                <a:spcPts val="0"/>
              </a:spcAft>
              <a:buClr>
                <a:schemeClr val="dk1"/>
              </a:buClr>
              <a:buFont typeface="Verdana"/>
              <a:buNone/>
              <a:defRPr sz="2000" b="0" i="0" u="none" strike="noStrike" cap="none" baseline="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
        <p:nvSpPr>
          <p:cNvPr id="65" name="Shape 65"/>
          <p:cNvSpPr txBox="1">
            <a:spLocks noGrp="1"/>
          </p:cNvSpPr>
          <p:nvPr>
            <p:ph type="body" idx="1"/>
          </p:nvPr>
        </p:nvSpPr>
        <p:spPr>
          <a:xfrm>
            <a:off x="364882" y="1762125"/>
            <a:ext cx="8408376" cy="4525962"/>
          </a:xfrm>
          <a:prstGeom prst="rect">
            <a:avLst/>
          </a:prstGeom>
          <a:noFill/>
          <a:ln>
            <a:noFill/>
          </a:ln>
        </p:spPr>
        <p:txBody>
          <a:bodyPr lIns="91425" tIns="91425" rIns="91425" bIns="91425" anchor="t" anchorCtr="0"/>
          <a:lstStyle>
            <a:lvl1pPr algn="l" rtl="0">
              <a:spcBef>
                <a:spcPts val="0"/>
              </a:spcBef>
              <a:spcAft>
                <a:spcPts val="0"/>
              </a:spcAft>
              <a:defRPr sz="2000" b="1">
                <a:solidFill>
                  <a:schemeClr val="dk2"/>
                </a:solidFill>
                <a:latin typeface="Verdana"/>
                <a:ea typeface="Verdana"/>
                <a:cs typeface="Verdana"/>
                <a:sym typeface="Verdana"/>
              </a:defRPr>
            </a:lvl1pPr>
            <a:lvl2pPr marL="2706" indent="-2706" algn="l" rtl="0">
              <a:spcBef>
                <a:spcPts val="0"/>
              </a:spcBef>
              <a:spcAft>
                <a:spcPts val="0"/>
              </a:spcAft>
              <a:defRPr sz="2000">
                <a:solidFill>
                  <a:schemeClr val="dk1"/>
                </a:solidFill>
                <a:latin typeface="Verdana"/>
                <a:ea typeface="Verdana"/>
                <a:cs typeface="Verdana"/>
                <a:sym typeface="Verdana"/>
              </a:defRPr>
            </a:lvl2pPr>
            <a:lvl3pPr marL="749489" indent="-9226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3pPr>
            <a:lvl4pPr marL="1059296" indent="-97271"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4pPr>
            <a:lvl5pPr marL="1753316" indent="-127716"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5pPr>
            <a:lvl6pPr marL="2142942" indent="-123642"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6pPr>
            <a:lvl7pPr marL="2532568" indent="-119568"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7pPr>
            <a:lvl8pPr marL="2922194" indent="-128193"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8pPr>
            <a:lvl9pPr marL="3311820" indent="-124119" algn="l" rtl="0">
              <a:spcBef>
                <a:spcPts val="0"/>
              </a:spcBef>
              <a:spcAft>
                <a:spcPts val="0"/>
              </a:spcAft>
              <a:buClr>
                <a:schemeClr val="dk1"/>
              </a:buClr>
              <a:buFont typeface="Arial"/>
              <a:buChar char="•"/>
              <a:defRPr sz="2000">
                <a:solidFill>
                  <a:schemeClr val="dk1"/>
                </a:solidFill>
                <a:latin typeface="Verdana"/>
                <a:ea typeface="Verdana"/>
                <a:cs typeface="Verdana"/>
                <a:sym typeface="Verdana"/>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722435" y="4406901"/>
            <a:ext cx="7772400" cy="1362074"/>
          </a:xfrm>
          <a:prstGeom prst="rect">
            <a:avLst/>
          </a:prstGeom>
          <a:noFill/>
          <a:ln>
            <a:noFill/>
          </a:ln>
        </p:spPr>
        <p:txBody>
          <a:bodyPr lIns="91425" tIns="91425" rIns="91425" bIns="91425" anchor="t" anchorCtr="0"/>
          <a:lstStyle>
            <a:lvl1pPr algn="l" rtl="0">
              <a:defRPr sz="34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68" name="Shape 68"/>
          <p:cNvSpPr txBox="1">
            <a:spLocks noGrp="1"/>
          </p:cNvSpPr>
          <p:nvPr>
            <p:ph type="body" idx="1"/>
          </p:nvPr>
        </p:nvSpPr>
        <p:spPr>
          <a:xfrm>
            <a:off x="722435" y="2906713"/>
            <a:ext cx="7772400" cy="1500186"/>
          </a:xfrm>
          <a:prstGeom prst="rect">
            <a:avLst/>
          </a:prstGeom>
          <a:noFill/>
          <a:ln>
            <a:noFill/>
          </a:ln>
        </p:spPr>
        <p:txBody>
          <a:bodyPr lIns="91425" tIns="91425" rIns="91425" bIns="91425" anchor="b" anchorCtr="0"/>
          <a:lstStyle>
            <a:lvl1pPr marL="0" indent="0" rtl="0">
              <a:buFont typeface="Verdana"/>
              <a:buNone/>
              <a:defRPr sz="1700"/>
            </a:lvl1pPr>
            <a:lvl2pPr marL="389626" indent="-8626" rtl="0">
              <a:buFont typeface="Verdana"/>
              <a:buNone/>
              <a:defRPr sz="1500"/>
            </a:lvl2pPr>
            <a:lvl3pPr marL="779252" indent="-4551" rtl="0">
              <a:buFont typeface="Verdana"/>
              <a:buNone/>
              <a:defRPr sz="1400"/>
            </a:lvl3pPr>
            <a:lvl4pPr marL="1168878" indent="-477" rtl="0">
              <a:buFont typeface="Verdana"/>
              <a:buNone/>
              <a:defRPr sz="1200"/>
            </a:lvl4pPr>
            <a:lvl5pPr marL="1558503" indent="-9103" rtl="0">
              <a:buFont typeface="Verdana"/>
              <a:buNone/>
              <a:defRPr sz="1200"/>
            </a:lvl5pPr>
            <a:lvl6pPr marL="1948129" indent="-5028" rtl="0">
              <a:buFont typeface="Verdana"/>
              <a:buNone/>
              <a:defRPr sz="1200"/>
            </a:lvl6pPr>
            <a:lvl7pPr marL="2337755" indent="-954" rtl="0">
              <a:buFont typeface="Verdana"/>
              <a:buNone/>
              <a:defRPr sz="1200"/>
            </a:lvl7pPr>
            <a:lvl8pPr marL="2727381" indent="-9581" rtl="0">
              <a:buFont typeface="Verdana"/>
              <a:buNone/>
              <a:defRPr sz="1200"/>
            </a:lvl8pPr>
            <a:lvl9pPr marL="3117007" indent="-5507" rtl="0">
              <a:buFont typeface="Verdana"/>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algn="l" rtl="0">
              <a:spcBef>
                <a:spcPts val="1240"/>
              </a:spcBef>
              <a:spcAft>
                <a:spcPts val="0"/>
              </a:spcAft>
              <a:defRPr sz="3100" b="1">
                <a:solidFill>
                  <a:schemeClr val="dk2"/>
                </a:solidFill>
                <a:latin typeface="Verdana"/>
                <a:ea typeface="Verdana"/>
                <a:cs typeface="Verdana"/>
                <a:sym typeface="Verdana"/>
              </a:defRPr>
            </a:lvl1pPr>
            <a:lvl2pPr algn="l" rtl="0">
              <a:spcBef>
                <a:spcPts val="1240"/>
              </a:spcBef>
              <a:spcAft>
                <a:spcPts val="0"/>
              </a:spcAft>
              <a:defRPr sz="3100" b="1">
                <a:solidFill>
                  <a:schemeClr val="dk2"/>
                </a:solidFill>
                <a:latin typeface="Verdana"/>
                <a:ea typeface="Verdana"/>
                <a:cs typeface="Verdana"/>
                <a:sym typeface="Verdana"/>
              </a:defRPr>
            </a:lvl2pPr>
            <a:lvl3pPr algn="l" rtl="0">
              <a:spcBef>
                <a:spcPts val="1240"/>
              </a:spcBef>
              <a:spcAft>
                <a:spcPts val="0"/>
              </a:spcAft>
              <a:defRPr sz="3100" b="1">
                <a:solidFill>
                  <a:schemeClr val="dk2"/>
                </a:solidFill>
                <a:latin typeface="Verdana"/>
                <a:ea typeface="Verdana"/>
                <a:cs typeface="Verdana"/>
                <a:sym typeface="Verdana"/>
              </a:defRPr>
            </a:lvl3pPr>
            <a:lvl4pPr algn="l" rtl="0">
              <a:spcBef>
                <a:spcPts val="1240"/>
              </a:spcBef>
              <a:spcAft>
                <a:spcPts val="0"/>
              </a:spcAft>
              <a:defRPr sz="3100" b="1">
                <a:solidFill>
                  <a:schemeClr val="dk2"/>
                </a:solidFill>
                <a:latin typeface="Verdana"/>
                <a:ea typeface="Verdana"/>
                <a:cs typeface="Verdana"/>
                <a:sym typeface="Verdana"/>
              </a:defRPr>
            </a:lvl4pPr>
            <a:lvl5pPr algn="l" rtl="0">
              <a:spcBef>
                <a:spcPts val="1240"/>
              </a:spcBef>
              <a:spcAft>
                <a:spcPts val="0"/>
              </a:spcAft>
              <a:defRPr sz="3100" b="1">
                <a:solidFill>
                  <a:schemeClr val="dk2"/>
                </a:solidFill>
                <a:latin typeface="Verdana"/>
                <a:ea typeface="Verdana"/>
                <a:cs typeface="Verdana"/>
                <a:sym typeface="Verdana"/>
              </a:defRPr>
            </a:lvl5pPr>
            <a:lvl6pPr marL="389626" algn="l" rtl="0">
              <a:spcBef>
                <a:spcPts val="1240"/>
              </a:spcBef>
              <a:spcAft>
                <a:spcPts val="0"/>
              </a:spcAft>
              <a:defRPr sz="3100" b="1">
                <a:solidFill>
                  <a:schemeClr val="dk2"/>
                </a:solidFill>
                <a:latin typeface="Verdana"/>
                <a:ea typeface="Verdana"/>
                <a:cs typeface="Verdana"/>
                <a:sym typeface="Verdana"/>
              </a:defRPr>
            </a:lvl6pPr>
            <a:lvl7pPr marL="779252" algn="l" rtl="0">
              <a:spcBef>
                <a:spcPts val="1240"/>
              </a:spcBef>
              <a:spcAft>
                <a:spcPts val="0"/>
              </a:spcAft>
              <a:defRPr sz="3100" b="1">
                <a:solidFill>
                  <a:schemeClr val="dk2"/>
                </a:solidFill>
                <a:latin typeface="Verdana"/>
                <a:ea typeface="Verdana"/>
                <a:cs typeface="Verdana"/>
                <a:sym typeface="Verdana"/>
              </a:defRPr>
            </a:lvl7pPr>
            <a:lvl8pPr marL="1168878" algn="l" rtl="0">
              <a:spcBef>
                <a:spcPts val="1240"/>
              </a:spcBef>
              <a:spcAft>
                <a:spcPts val="0"/>
              </a:spcAft>
              <a:defRPr sz="3100" b="1">
                <a:solidFill>
                  <a:schemeClr val="dk2"/>
                </a:solidFill>
                <a:latin typeface="Verdana"/>
                <a:ea typeface="Verdana"/>
                <a:cs typeface="Verdana"/>
                <a:sym typeface="Verdana"/>
              </a:defRPr>
            </a:lvl8pPr>
            <a:lvl9pPr marL="1558503" algn="l" rtl="0">
              <a:spcBef>
                <a:spcPts val="1240"/>
              </a:spcBef>
              <a:spcAft>
                <a:spcPts val="0"/>
              </a:spcAft>
              <a:defRPr sz="3100" b="1">
                <a:solidFill>
                  <a:schemeClr val="dk2"/>
                </a:solidFill>
                <a:latin typeface="Verdana"/>
                <a:ea typeface="Verdana"/>
                <a:cs typeface="Verdana"/>
                <a:sym typeface="Verdana"/>
              </a:defRPr>
            </a:lvl9pPr>
          </a:lstStyle>
          <a:p>
            <a:endParaRPr/>
          </a:p>
        </p:txBody>
      </p:sp>
      <p:sp>
        <p:nvSpPr>
          <p:cNvPr id="71" name="Shape 71"/>
          <p:cNvSpPr txBox="1">
            <a:spLocks noGrp="1"/>
          </p:cNvSpPr>
          <p:nvPr>
            <p:ph type="body" idx="1"/>
          </p:nvPr>
        </p:nvSpPr>
        <p:spPr>
          <a:xfrm>
            <a:off x="364881" y="1762125"/>
            <a:ext cx="4133849" cy="4525962"/>
          </a:xfrm>
          <a:prstGeom prst="rect">
            <a:avLst/>
          </a:prstGeom>
          <a:noFill/>
          <a:ln>
            <a:noFill/>
          </a:ln>
        </p:spPr>
        <p:txBody>
          <a:bodyPr lIns="91425" tIns="91425" rIns="91425" bIns="91425" anchor="t" anchorCtr="0"/>
          <a:lstStyle>
            <a:lvl1pPr rtl="0">
              <a:defRPr sz="2400"/>
            </a:lvl1pPr>
            <a:lvl2pPr rtl="0">
              <a:defRPr sz="2000"/>
            </a:lvl2pPr>
            <a:lvl3pPr rtl="0">
              <a:defRPr sz="1700"/>
            </a:lvl3pPr>
            <a:lvl4pPr rtl="0">
              <a:defRPr sz="1500"/>
            </a:lvl4pPr>
            <a:lvl5pPr rtl="0">
              <a:defRPr sz="1500"/>
            </a:lvl5pPr>
            <a:lvl6pPr rtl="0">
              <a:defRPr sz="1500"/>
            </a:lvl6pPr>
            <a:lvl7pPr rtl="0">
              <a:defRPr sz="1500"/>
            </a:lvl7pPr>
            <a:lvl8pPr rtl="0">
              <a:defRPr sz="1500"/>
            </a:lvl8pPr>
            <a:lvl9pPr rtl="0">
              <a:defRPr sz="1500"/>
            </a:lvl9pPr>
          </a:lstStyle>
          <a:p>
            <a:endParaRPr/>
          </a:p>
        </p:txBody>
      </p:sp>
      <p:sp>
        <p:nvSpPr>
          <p:cNvPr id="72" name="Shape 72"/>
          <p:cNvSpPr txBox="1">
            <a:spLocks noGrp="1"/>
          </p:cNvSpPr>
          <p:nvPr>
            <p:ph type="body" idx="2"/>
          </p:nvPr>
        </p:nvSpPr>
        <p:spPr>
          <a:xfrm>
            <a:off x="4639407" y="1762125"/>
            <a:ext cx="4133849" cy="4525962"/>
          </a:xfrm>
          <a:prstGeom prst="rect">
            <a:avLst/>
          </a:prstGeom>
          <a:noFill/>
          <a:ln>
            <a:noFill/>
          </a:ln>
        </p:spPr>
        <p:txBody>
          <a:bodyPr lIns="91425" tIns="91425" rIns="91425" bIns="91425" anchor="t" anchorCtr="0"/>
          <a:lstStyle>
            <a:lvl1pPr rtl="0">
              <a:defRPr sz="2400"/>
            </a:lvl1pPr>
            <a:lvl2pPr rtl="0">
              <a:defRPr sz="2000"/>
            </a:lvl2pPr>
            <a:lvl3pPr rtl="0">
              <a:defRPr sz="1700"/>
            </a:lvl3pPr>
            <a:lvl4pPr rtl="0">
              <a:defRPr sz="1500"/>
            </a:lvl4pPr>
            <a:lvl5pPr rtl="0">
              <a:defRPr sz="1500"/>
            </a:lvl5pPr>
            <a:lvl6pPr rtl="0">
              <a:defRPr sz="1500"/>
            </a:lvl6pPr>
            <a:lvl7pPr rtl="0">
              <a:defRPr sz="1500"/>
            </a:lvl7pPr>
            <a:lvl8pPr rtl="0">
              <a:defRPr sz="1500"/>
            </a:lvl8pPr>
            <a:lvl9pPr rtl="0">
              <a:defRPr sz="1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slideLayout" Target="../slideLayouts/slideLayout17.xml"/><Relationship Id="rId13" Type="http://schemas.openxmlformats.org/officeDocument/2006/relationships/slideLayout" Target="../slideLayouts/slideLayout18.xml"/><Relationship Id="rId14" Type="http://schemas.openxmlformats.org/officeDocument/2006/relationships/theme" Target="../theme/theme2.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85800" y="381000"/>
            <a:ext cx="7772400" cy="1066799"/>
          </a:xfrm>
          <a:prstGeom prst="rect">
            <a:avLst/>
          </a:prstGeom>
          <a:noFill/>
          <a:ln>
            <a:noFill/>
          </a:ln>
        </p:spPr>
        <p:txBody>
          <a:bodyPr lIns="91425" tIns="91425" rIns="91425" bIns="91425" anchor="ctr" anchorCtr="0"/>
          <a:lstStyle>
            <a:lvl1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1pPr>
            <a:lvl2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2pPr>
            <a:lvl3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3pPr>
            <a:lvl4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4pPr>
            <a:lvl5pPr marL="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5pPr>
            <a:lvl6pPr marL="4572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6pPr>
            <a:lvl7pPr marL="9144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7pPr>
            <a:lvl8pPr marL="13716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8pPr>
            <a:lvl9pPr marL="1828800" marR="0" indent="0" algn="l" rtl="0">
              <a:spcBef>
                <a:spcPts val="0"/>
              </a:spcBef>
              <a:spcAft>
                <a:spcPts val="0"/>
              </a:spcAft>
              <a:defRPr sz="3200" b="0" i="0" u="none" strike="noStrike" cap="none" baseline="0">
                <a:solidFill>
                  <a:srgbClr val="205F9F"/>
                </a:solidFill>
                <a:latin typeface="Verdana"/>
                <a:ea typeface="Verdana"/>
                <a:cs typeface="Verdana"/>
                <a:sym typeface="Verdana"/>
              </a:defRPr>
            </a:lvl9pPr>
          </a:lstStyle>
          <a:p>
            <a:endParaRPr/>
          </a:p>
        </p:txBody>
      </p:sp>
      <p:sp>
        <p:nvSpPr>
          <p:cNvPr id="10" name="Shape 10"/>
          <p:cNvSpPr txBox="1">
            <a:spLocks noGrp="1"/>
          </p:cNvSpPr>
          <p:nvPr>
            <p:ph type="body" idx="1"/>
          </p:nvPr>
        </p:nvSpPr>
        <p:spPr>
          <a:xfrm>
            <a:off x="685800" y="1600200"/>
            <a:ext cx="7772400" cy="4724400"/>
          </a:xfrm>
          <a:prstGeom prst="rect">
            <a:avLst/>
          </a:prstGeom>
          <a:noFill/>
          <a:ln>
            <a:noFill/>
          </a:ln>
        </p:spPr>
        <p:txBody>
          <a:bodyPr lIns="91425" tIns="91425" rIns="91425" bIns="91425" anchor="t" anchorCtr="0"/>
          <a:lstStyle>
            <a:lvl1pPr marL="342900" marR="0" indent="-250825" algn="l" rtl="0">
              <a:spcBef>
                <a:spcPts val="480"/>
              </a:spcBef>
              <a:spcAft>
                <a:spcPts val="0"/>
              </a:spcAft>
              <a:buClr>
                <a:schemeClr val="dk1"/>
              </a:buClr>
              <a:buFont typeface="Arial"/>
              <a:buChar char="•"/>
              <a:defRPr sz="2400" b="0" i="0" u="none" strike="noStrike" cap="none" baseline="0">
                <a:solidFill>
                  <a:schemeClr val="dk1"/>
                </a:solidFill>
                <a:latin typeface="Verdana"/>
                <a:ea typeface="Verdana"/>
                <a:cs typeface="Verdana"/>
                <a:sym typeface="Verdana"/>
              </a:defRPr>
            </a:lvl1pPr>
            <a:lvl2pPr marL="742950" marR="0" indent="-209550" algn="l" rtl="0">
              <a:spcBef>
                <a:spcPts val="40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2pPr>
            <a:lvl3pPr marL="1143000" marR="0" indent="-158750" algn="l" rtl="0">
              <a:spcBef>
                <a:spcPts val="360"/>
              </a:spcBef>
              <a:spcAft>
                <a:spcPts val="0"/>
              </a:spcAft>
              <a:buClr>
                <a:schemeClr val="dk1"/>
              </a:buClr>
              <a:buFont typeface="Arial"/>
              <a:buChar char="•"/>
              <a:defRPr sz="1800" b="0" i="0" u="none" strike="noStrike" cap="none" baseline="0">
                <a:solidFill>
                  <a:schemeClr val="dk1"/>
                </a:solidFill>
                <a:latin typeface="Verdana"/>
                <a:ea typeface="Verdana"/>
                <a:cs typeface="Verdana"/>
                <a:sym typeface="Verdana"/>
              </a:defRPr>
            </a:lvl3pPr>
            <a:lvl4pPr marL="1600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4pPr>
            <a:lvl5pPr marL="20574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5pPr>
            <a:lvl6pPr marL="25146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6pPr>
            <a:lvl7pPr marL="29718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7pPr>
            <a:lvl8pPr marL="34290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8pPr>
            <a:lvl9pPr marL="3886200" marR="0" indent="-168275" algn="l" rtl="0">
              <a:spcBef>
                <a:spcPts val="320"/>
              </a:spcBef>
              <a:spcAft>
                <a:spcPts val="0"/>
              </a:spcAft>
              <a:buClr>
                <a:schemeClr val="dk1"/>
              </a:buClr>
              <a:buFont typeface="Arial"/>
              <a:buChar char="•"/>
              <a:defRPr sz="1600" b="0" i="0" u="none" strike="noStrike" cap="none" baseline="0">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6" r:id="rId3"/>
    <p:sldLayoutId id="2147483658" r:id="rId4"/>
    <p:sldLayoutId id="2147483688"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54"/>
        <p:cNvGrpSpPr/>
        <p:nvPr/>
      </p:nvGrpSpPr>
      <p:grpSpPr>
        <a:xfrm>
          <a:off x="0" y="0"/>
          <a:ext cx="0" cy="0"/>
          <a:chOff x="0" y="0"/>
          <a:chExt cx="0" cy="0"/>
        </a:xfrm>
      </p:grpSpPr>
      <p:sp>
        <p:nvSpPr>
          <p:cNvPr id="56" name="Shape 56"/>
          <p:cNvSpPr txBox="1">
            <a:spLocks noGrp="1"/>
          </p:cNvSpPr>
          <p:nvPr>
            <p:ph type="title"/>
          </p:nvPr>
        </p:nvSpPr>
        <p:spPr>
          <a:xfrm>
            <a:off x="364882" y="395287"/>
            <a:ext cx="8408376" cy="1143000"/>
          </a:xfrm>
          <a:prstGeom prst="rect">
            <a:avLst/>
          </a:prstGeom>
          <a:noFill/>
          <a:ln>
            <a:noFill/>
          </a:ln>
        </p:spPr>
        <p:txBody>
          <a:bodyPr lIns="91425" tIns="91425" rIns="91425" bIns="91425" anchor="t" anchorCtr="0"/>
          <a:lstStyle>
            <a:lvl1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1pPr>
            <a:lvl2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2pPr>
            <a:lvl3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3pPr>
            <a:lvl4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4pPr>
            <a:lvl5pPr marL="0" marR="0" indent="0" algn="l" rtl="0">
              <a:spcBef>
                <a:spcPts val="1240"/>
              </a:spcBef>
              <a:spcAft>
                <a:spcPts val="0"/>
              </a:spcAft>
              <a:defRPr sz="3100" b="1" i="0" u="none" strike="noStrike" cap="none" baseline="0">
                <a:solidFill>
                  <a:schemeClr val="dk2"/>
                </a:solidFill>
                <a:latin typeface="Verdana"/>
                <a:ea typeface="Verdana"/>
                <a:cs typeface="Verdana"/>
                <a:sym typeface="Verdana"/>
              </a:defRPr>
            </a:lvl5pPr>
            <a:lvl6pPr marL="389626" marR="0" indent="-8626" algn="l" rtl="0">
              <a:spcBef>
                <a:spcPts val="1240"/>
              </a:spcBef>
              <a:spcAft>
                <a:spcPts val="0"/>
              </a:spcAft>
              <a:defRPr sz="3100" b="1" i="0" u="none" strike="noStrike" cap="none" baseline="0">
                <a:solidFill>
                  <a:schemeClr val="dk2"/>
                </a:solidFill>
                <a:latin typeface="Verdana"/>
                <a:ea typeface="Verdana"/>
                <a:cs typeface="Verdana"/>
                <a:sym typeface="Verdana"/>
              </a:defRPr>
            </a:lvl6pPr>
            <a:lvl7pPr marL="779252" marR="0" indent="-4551" algn="l" rtl="0">
              <a:spcBef>
                <a:spcPts val="1240"/>
              </a:spcBef>
              <a:spcAft>
                <a:spcPts val="0"/>
              </a:spcAft>
              <a:defRPr sz="3100" b="1" i="0" u="none" strike="noStrike" cap="none" baseline="0">
                <a:solidFill>
                  <a:schemeClr val="dk2"/>
                </a:solidFill>
                <a:latin typeface="Verdana"/>
                <a:ea typeface="Verdana"/>
                <a:cs typeface="Verdana"/>
                <a:sym typeface="Verdana"/>
              </a:defRPr>
            </a:lvl7pPr>
            <a:lvl8pPr marL="1168878" marR="0" indent="-477" algn="l" rtl="0">
              <a:spcBef>
                <a:spcPts val="1240"/>
              </a:spcBef>
              <a:spcAft>
                <a:spcPts val="0"/>
              </a:spcAft>
              <a:defRPr sz="3100" b="1" i="0" u="none" strike="noStrike" cap="none" baseline="0">
                <a:solidFill>
                  <a:schemeClr val="dk2"/>
                </a:solidFill>
                <a:latin typeface="Verdana"/>
                <a:ea typeface="Verdana"/>
                <a:cs typeface="Verdana"/>
                <a:sym typeface="Verdana"/>
              </a:defRPr>
            </a:lvl8pPr>
            <a:lvl9pPr marL="1558503" marR="0" indent="-9103" algn="l" rtl="0">
              <a:spcBef>
                <a:spcPts val="1240"/>
              </a:spcBef>
              <a:spcAft>
                <a:spcPts val="0"/>
              </a:spcAft>
              <a:defRPr sz="3100" b="1" i="0" u="none" strike="noStrike" cap="none" baseline="0">
                <a:solidFill>
                  <a:schemeClr val="dk2"/>
                </a:solidFill>
                <a:latin typeface="Verdana"/>
                <a:ea typeface="Verdana"/>
                <a:cs typeface="Verdana"/>
                <a:sym typeface="Verdana"/>
              </a:defRPr>
            </a:lvl9pPr>
          </a:lstStyle>
          <a:p>
            <a:endParaRPr/>
          </a:p>
        </p:txBody>
      </p:sp>
      <p:sp>
        <p:nvSpPr>
          <p:cNvPr id="57" name="Shape 57"/>
          <p:cNvSpPr txBox="1">
            <a:spLocks noGrp="1"/>
          </p:cNvSpPr>
          <p:nvPr>
            <p:ph type="body" idx="1"/>
          </p:nvPr>
        </p:nvSpPr>
        <p:spPr>
          <a:xfrm>
            <a:off x="364882" y="1762125"/>
            <a:ext cx="8408376" cy="4525962"/>
          </a:xfrm>
          <a:prstGeom prst="rect">
            <a:avLst/>
          </a:prstGeom>
          <a:noFill/>
          <a:ln>
            <a:noFill/>
          </a:ln>
        </p:spPr>
        <p:txBody>
          <a:bodyPr lIns="91425" tIns="91425" rIns="91425" bIns="91425" anchor="t" anchorCtr="0"/>
          <a:lstStyle>
            <a:lvl1pPr marL="0" marR="0" indent="0" algn="l" rtl="0">
              <a:spcBef>
                <a:spcPts val="0"/>
              </a:spcBef>
              <a:spcAft>
                <a:spcPts val="0"/>
              </a:spcAft>
              <a:defRPr sz="2000" b="1" i="0" u="none" strike="noStrike" cap="none" baseline="0">
                <a:solidFill>
                  <a:schemeClr val="dk2"/>
                </a:solidFill>
                <a:latin typeface="Verdana"/>
                <a:ea typeface="Verdana"/>
                <a:cs typeface="Verdana"/>
                <a:sym typeface="Verdana"/>
              </a:defRPr>
            </a:lvl1pPr>
            <a:lvl2pPr marL="2706" marR="0" indent="-2706" algn="l" rtl="0">
              <a:spcBef>
                <a:spcPts val="0"/>
              </a:spcBef>
              <a:spcAft>
                <a:spcPts val="0"/>
              </a:spcAft>
              <a:defRPr sz="2000" b="0" i="0" u="none" strike="noStrike" cap="none" baseline="0">
                <a:solidFill>
                  <a:schemeClr val="dk1"/>
                </a:solidFill>
                <a:latin typeface="Verdana"/>
                <a:ea typeface="Verdana"/>
                <a:cs typeface="Verdana"/>
                <a:sym typeface="Verdana"/>
              </a:defRPr>
            </a:lvl2pPr>
            <a:lvl3pPr marL="749489" marR="0" indent="-92263"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3pPr>
            <a:lvl4pPr marL="1059296" marR="0" indent="-97271"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4pPr>
            <a:lvl5pPr marL="1753316" marR="0" indent="-127716"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5pPr>
            <a:lvl6pPr marL="2142942" marR="0" indent="-123642"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6pPr>
            <a:lvl7pPr marL="2532568" marR="0" indent="-119568"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7pPr>
            <a:lvl8pPr marL="2922194" marR="0" indent="-128193"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8pPr>
            <a:lvl9pPr marL="3311820" marR="0" indent="-124119" algn="l" rtl="0">
              <a:spcBef>
                <a:spcPts val="0"/>
              </a:spcBef>
              <a:spcAft>
                <a:spcPts val="0"/>
              </a:spcAft>
              <a:buClr>
                <a:schemeClr val="dk1"/>
              </a:buClr>
              <a:buFont typeface="Arial"/>
              <a:buChar char="•"/>
              <a:defRPr sz="2000" b="0" i="0" u="none" strike="noStrike" cap="none" baseline="0">
                <a:solidFill>
                  <a:schemeClr val="dk1"/>
                </a:solidFill>
                <a:latin typeface="Verdana"/>
                <a:ea typeface="Verdana"/>
                <a:cs typeface="Verdana"/>
                <a:sym typeface="Verdana"/>
              </a:defRPr>
            </a:lvl9pPr>
          </a:lstStyle>
          <a:p>
            <a:endParaRPr/>
          </a:p>
        </p:txBody>
      </p:sp>
      <p:sp>
        <p:nvSpPr>
          <p:cNvPr id="59" name="Shape 59"/>
          <p:cNvSpPr/>
          <p:nvPr/>
        </p:nvSpPr>
        <p:spPr>
          <a:xfrm>
            <a:off x="174907" y="6554226"/>
            <a:ext cx="1411711" cy="94332"/>
          </a:xfrm>
          <a:custGeom>
            <a:avLst/>
            <a:gdLst/>
            <a:ahLst/>
            <a:cxnLst/>
            <a:rect l="0" t="0" r="0" b="0"/>
            <a:pathLst>
              <a:path w="96177" h="22928" extrusionOk="0">
                <a:moveTo>
                  <a:pt x="65504" y="2998"/>
                </a:moveTo>
                <a:cubicBezTo>
                  <a:pt x="65909" y="2998"/>
                  <a:pt x="66196" y="3122"/>
                  <a:pt x="66373" y="3369"/>
                </a:cubicBezTo>
                <a:cubicBezTo>
                  <a:pt x="66551" y="3598"/>
                  <a:pt x="66683" y="4004"/>
                  <a:pt x="66783" y="4586"/>
                </a:cubicBezTo>
                <a:cubicBezTo>
                  <a:pt x="66878" y="5150"/>
                  <a:pt x="66928" y="5767"/>
                  <a:pt x="66928" y="6491"/>
                </a:cubicBezTo>
                <a:cubicBezTo>
                  <a:pt x="66928" y="7196"/>
                  <a:pt x="66883" y="7849"/>
                  <a:pt x="66796" y="8395"/>
                </a:cubicBezTo>
                <a:cubicBezTo>
                  <a:pt x="66710" y="8960"/>
                  <a:pt x="66587" y="9365"/>
                  <a:pt x="66432" y="9665"/>
                </a:cubicBezTo>
                <a:cubicBezTo>
                  <a:pt x="66278" y="9947"/>
                  <a:pt x="65991" y="10088"/>
                  <a:pt x="65572" y="10088"/>
                </a:cubicBezTo>
                <a:lnTo>
                  <a:pt x="65258" y="10088"/>
                </a:lnTo>
                <a:cubicBezTo>
                  <a:pt x="65258" y="10088"/>
                  <a:pt x="65258" y="10088"/>
                  <a:pt x="65258" y="2998"/>
                </a:cubicBezTo>
                <a:close/>
                <a:moveTo>
                  <a:pt x="2763" y="5062"/>
                </a:moveTo>
                <a:cubicBezTo>
                  <a:pt x="2763" y="5062"/>
                  <a:pt x="2763" y="5062"/>
                  <a:pt x="3695" y="13192"/>
                </a:cubicBezTo>
                <a:lnTo>
                  <a:pt x="1898" y="13192"/>
                </a:lnTo>
                <a:cubicBezTo>
                  <a:pt x="1898" y="13192"/>
                  <a:pt x="1898" y="13192"/>
                  <a:pt x="2763" y="5062"/>
                </a:cubicBezTo>
                <a:close/>
                <a:moveTo>
                  <a:pt x="24594" y="5062"/>
                </a:moveTo>
                <a:cubicBezTo>
                  <a:pt x="24594" y="5062"/>
                  <a:pt x="24594" y="5062"/>
                  <a:pt x="25527" y="13192"/>
                </a:cubicBezTo>
                <a:lnTo>
                  <a:pt x="23730" y="13192"/>
                </a:lnTo>
                <a:cubicBezTo>
                  <a:pt x="23730" y="13192"/>
                  <a:pt x="23730" y="13192"/>
                  <a:pt x="24594" y="5062"/>
                </a:cubicBezTo>
                <a:close/>
                <a:moveTo>
                  <a:pt x="59193" y="5062"/>
                </a:moveTo>
                <a:cubicBezTo>
                  <a:pt x="59193" y="5062"/>
                  <a:pt x="59193" y="5062"/>
                  <a:pt x="60126" y="13192"/>
                </a:cubicBezTo>
                <a:lnTo>
                  <a:pt x="58329" y="13192"/>
                </a:lnTo>
                <a:cubicBezTo>
                  <a:pt x="58329" y="13192"/>
                  <a:pt x="58329" y="13192"/>
                  <a:pt x="59193" y="5062"/>
                </a:cubicBezTo>
                <a:close/>
                <a:moveTo>
                  <a:pt x="50971" y="282"/>
                </a:moveTo>
                <a:lnTo>
                  <a:pt x="50971" y="22628"/>
                </a:lnTo>
                <a:lnTo>
                  <a:pt x="54324" y="22628"/>
                </a:lnTo>
                <a:cubicBezTo>
                  <a:pt x="54324" y="22628"/>
                  <a:pt x="54324" y="22628"/>
                  <a:pt x="54324" y="19789"/>
                </a:cubicBezTo>
                <a:lnTo>
                  <a:pt x="51795" y="19789"/>
                </a:lnTo>
                <a:cubicBezTo>
                  <a:pt x="51795" y="19789"/>
                  <a:pt x="51795" y="19789"/>
                  <a:pt x="51795" y="12822"/>
                </a:cubicBezTo>
                <a:lnTo>
                  <a:pt x="54161" y="12822"/>
                </a:lnTo>
                <a:cubicBezTo>
                  <a:pt x="54161" y="12822"/>
                  <a:pt x="54161" y="12822"/>
                  <a:pt x="54161" y="9965"/>
                </a:cubicBezTo>
                <a:lnTo>
                  <a:pt x="51795" y="9965"/>
                </a:lnTo>
                <a:cubicBezTo>
                  <a:pt x="51795" y="9965"/>
                  <a:pt x="51795" y="9965"/>
                  <a:pt x="51795" y="3122"/>
                </a:cubicBezTo>
                <a:lnTo>
                  <a:pt x="54243" y="3122"/>
                </a:lnTo>
                <a:cubicBezTo>
                  <a:pt x="54243" y="3122"/>
                  <a:pt x="54243" y="3122"/>
                  <a:pt x="54243" y="282"/>
                </a:cubicBezTo>
                <a:close/>
                <a:moveTo>
                  <a:pt x="2481" y="159"/>
                </a:moveTo>
                <a:lnTo>
                  <a:pt x="1" y="22663"/>
                </a:lnTo>
                <a:lnTo>
                  <a:pt x="847" y="22663"/>
                </a:lnTo>
                <a:cubicBezTo>
                  <a:pt x="847" y="22663"/>
                  <a:pt x="847" y="22663"/>
                  <a:pt x="1571" y="16032"/>
                </a:cubicBezTo>
                <a:lnTo>
                  <a:pt x="4032" y="16032"/>
                </a:lnTo>
                <a:cubicBezTo>
                  <a:pt x="4032" y="16032"/>
                  <a:pt x="4032" y="16032"/>
                  <a:pt x="4801" y="22663"/>
                </a:cubicBezTo>
                <a:lnTo>
                  <a:pt x="5647" y="22663"/>
                </a:lnTo>
                <a:cubicBezTo>
                  <a:pt x="5647" y="22663"/>
                  <a:pt x="5647" y="22663"/>
                  <a:pt x="3058" y="159"/>
                </a:cubicBezTo>
                <a:close/>
                <a:moveTo>
                  <a:pt x="7636" y="282"/>
                </a:moveTo>
                <a:lnTo>
                  <a:pt x="7636" y="22663"/>
                </a:lnTo>
                <a:lnTo>
                  <a:pt x="11062" y="22663"/>
                </a:lnTo>
                <a:cubicBezTo>
                  <a:pt x="11062" y="22663"/>
                  <a:pt x="11062" y="22663"/>
                  <a:pt x="11062" y="19736"/>
                </a:cubicBezTo>
                <a:lnTo>
                  <a:pt x="8464" y="19736"/>
                </a:lnTo>
                <a:cubicBezTo>
                  <a:pt x="8464" y="19736"/>
                  <a:pt x="8464" y="19736"/>
                  <a:pt x="8464" y="282"/>
                </a:cubicBezTo>
                <a:close/>
                <a:moveTo>
                  <a:pt x="24312" y="159"/>
                </a:moveTo>
                <a:lnTo>
                  <a:pt x="21832" y="22663"/>
                </a:lnTo>
                <a:lnTo>
                  <a:pt x="22678" y="22663"/>
                </a:lnTo>
                <a:cubicBezTo>
                  <a:pt x="22678" y="22663"/>
                  <a:pt x="22678" y="22663"/>
                  <a:pt x="23402" y="16032"/>
                </a:cubicBezTo>
                <a:lnTo>
                  <a:pt x="25868" y="16032"/>
                </a:lnTo>
                <a:cubicBezTo>
                  <a:pt x="25868" y="16032"/>
                  <a:pt x="25868" y="16032"/>
                  <a:pt x="26633" y="22663"/>
                </a:cubicBezTo>
                <a:lnTo>
                  <a:pt x="27479" y="22663"/>
                </a:lnTo>
                <a:cubicBezTo>
                  <a:pt x="27479" y="22663"/>
                  <a:pt x="27479" y="22663"/>
                  <a:pt x="24890" y="159"/>
                </a:cubicBezTo>
                <a:close/>
                <a:moveTo>
                  <a:pt x="28239" y="282"/>
                </a:moveTo>
                <a:cubicBezTo>
                  <a:pt x="28239" y="282"/>
                  <a:pt x="28239" y="282"/>
                  <a:pt x="30373" y="10829"/>
                </a:cubicBezTo>
                <a:cubicBezTo>
                  <a:pt x="30373" y="10829"/>
                  <a:pt x="30373" y="10829"/>
                  <a:pt x="30373" y="22663"/>
                </a:cubicBezTo>
                <a:lnTo>
                  <a:pt x="31219" y="22663"/>
                </a:lnTo>
                <a:cubicBezTo>
                  <a:pt x="31219" y="22663"/>
                  <a:pt x="31219" y="22663"/>
                  <a:pt x="31219" y="10829"/>
                </a:cubicBezTo>
                <a:cubicBezTo>
                  <a:pt x="31219" y="10829"/>
                  <a:pt x="31219" y="10829"/>
                  <a:pt x="33353" y="282"/>
                </a:cubicBezTo>
                <a:lnTo>
                  <a:pt x="32347" y="282"/>
                </a:lnTo>
                <a:lnTo>
                  <a:pt x="30782" y="7990"/>
                </a:lnTo>
                <a:cubicBezTo>
                  <a:pt x="30782" y="7990"/>
                  <a:pt x="30782" y="7990"/>
                  <a:pt x="29240" y="282"/>
                </a:cubicBezTo>
                <a:close/>
                <a:moveTo>
                  <a:pt x="45124" y="282"/>
                </a:moveTo>
                <a:lnTo>
                  <a:pt x="45124" y="22663"/>
                </a:lnTo>
                <a:lnTo>
                  <a:pt x="48555" y="22663"/>
                </a:lnTo>
                <a:cubicBezTo>
                  <a:pt x="48555" y="22663"/>
                  <a:pt x="48555" y="22663"/>
                  <a:pt x="48555" y="19736"/>
                </a:cubicBezTo>
                <a:lnTo>
                  <a:pt x="45952" y="19736"/>
                </a:lnTo>
                <a:cubicBezTo>
                  <a:pt x="45952" y="19736"/>
                  <a:pt x="45952" y="19736"/>
                  <a:pt x="45952" y="282"/>
                </a:cubicBezTo>
                <a:close/>
                <a:moveTo>
                  <a:pt x="58906" y="159"/>
                </a:moveTo>
                <a:lnTo>
                  <a:pt x="56431" y="22663"/>
                </a:lnTo>
                <a:lnTo>
                  <a:pt x="57277" y="22663"/>
                </a:lnTo>
                <a:cubicBezTo>
                  <a:pt x="57277" y="22663"/>
                  <a:pt x="57277" y="22663"/>
                  <a:pt x="57996" y="16032"/>
                </a:cubicBezTo>
                <a:lnTo>
                  <a:pt x="60463" y="16032"/>
                </a:lnTo>
                <a:cubicBezTo>
                  <a:pt x="60463" y="16032"/>
                  <a:pt x="60463" y="16032"/>
                  <a:pt x="61236" y="22663"/>
                </a:cubicBezTo>
                <a:lnTo>
                  <a:pt x="62078" y="22663"/>
                </a:lnTo>
                <a:cubicBezTo>
                  <a:pt x="62078" y="22663"/>
                  <a:pt x="62078" y="22663"/>
                  <a:pt x="59493" y="159"/>
                </a:cubicBezTo>
                <a:close/>
                <a:moveTo>
                  <a:pt x="64430" y="282"/>
                </a:moveTo>
                <a:cubicBezTo>
                  <a:pt x="64430" y="282"/>
                  <a:pt x="64430" y="282"/>
                  <a:pt x="64430" y="22663"/>
                </a:cubicBezTo>
                <a:lnTo>
                  <a:pt x="65258" y="22663"/>
                </a:lnTo>
                <a:cubicBezTo>
                  <a:pt x="65258" y="22663"/>
                  <a:pt x="65258" y="22663"/>
                  <a:pt x="65258" y="12928"/>
                </a:cubicBezTo>
                <a:lnTo>
                  <a:pt x="65472" y="12928"/>
                </a:lnTo>
                <a:cubicBezTo>
                  <a:pt x="65745" y="12928"/>
                  <a:pt x="65932" y="13051"/>
                  <a:pt x="66050" y="13298"/>
                </a:cubicBezTo>
                <a:cubicBezTo>
                  <a:pt x="66164" y="13528"/>
                  <a:pt x="66291" y="13898"/>
                  <a:pt x="66432" y="14462"/>
                </a:cubicBezTo>
                <a:cubicBezTo>
                  <a:pt x="66573" y="15009"/>
                  <a:pt x="66733" y="15750"/>
                  <a:pt x="66906" y="16649"/>
                </a:cubicBezTo>
                <a:cubicBezTo>
                  <a:pt x="66906" y="16649"/>
                  <a:pt x="66906" y="16649"/>
                  <a:pt x="67179" y="18395"/>
                </a:cubicBezTo>
                <a:cubicBezTo>
                  <a:pt x="67179" y="18395"/>
                  <a:pt x="67179" y="18395"/>
                  <a:pt x="67433" y="20036"/>
                </a:cubicBezTo>
                <a:cubicBezTo>
                  <a:pt x="67433" y="20036"/>
                  <a:pt x="67433" y="20036"/>
                  <a:pt x="67597" y="20917"/>
                </a:cubicBezTo>
                <a:cubicBezTo>
                  <a:pt x="67620" y="21041"/>
                  <a:pt x="67638" y="21147"/>
                  <a:pt x="67647" y="21182"/>
                </a:cubicBezTo>
                <a:cubicBezTo>
                  <a:pt x="67647" y="21182"/>
                  <a:pt x="67647" y="21182"/>
                  <a:pt x="67897" y="22663"/>
                </a:cubicBezTo>
                <a:lnTo>
                  <a:pt x="68880" y="22663"/>
                </a:lnTo>
                <a:cubicBezTo>
                  <a:pt x="68880" y="22663"/>
                  <a:pt x="68880" y="22663"/>
                  <a:pt x="68575" y="21076"/>
                </a:cubicBezTo>
                <a:cubicBezTo>
                  <a:pt x="68457" y="20424"/>
                  <a:pt x="68289" y="19454"/>
                  <a:pt x="68089" y="18184"/>
                </a:cubicBezTo>
                <a:cubicBezTo>
                  <a:pt x="67775" y="16173"/>
                  <a:pt x="67524" y="14762"/>
                  <a:pt x="67347" y="13951"/>
                </a:cubicBezTo>
                <a:cubicBezTo>
                  <a:pt x="67169" y="13140"/>
                  <a:pt x="66992" y="12487"/>
                  <a:pt x="66805" y="12028"/>
                </a:cubicBezTo>
                <a:cubicBezTo>
                  <a:pt x="67119" y="11552"/>
                  <a:pt x="67361" y="10864"/>
                  <a:pt x="67529" y="9877"/>
                </a:cubicBezTo>
                <a:cubicBezTo>
                  <a:pt x="67697" y="8942"/>
                  <a:pt x="67779" y="7831"/>
                  <a:pt x="67779" y="6508"/>
                </a:cubicBezTo>
                <a:cubicBezTo>
                  <a:pt x="67779" y="4603"/>
                  <a:pt x="67611" y="3087"/>
                  <a:pt x="67270" y="1976"/>
                </a:cubicBezTo>
                <a:cubicBezTo>
                  <a:pt x="66924" y="847"/>
                  <a:pt x="66460" y="282"/>
                  <a:pt x="65877" y="282"/>
                </a:cubicBezTo>
                <a:close/>
                <a:moveTo>
                  <a:pt x="71237" y="282"/>
                </a:moveTo>
                <a:cubicBezTo>
                  <a:pt x="71237" y="282"/>
                  <a:pt x="71237" y="282"/>
                  <a:pt x="71237" y="22663"/>
                </a:cubicBezTo>
                <a:lnTo>
                  <a:pt x="72015" y="22663"/>
                </a:lnTo>
                <a:cubicBezTo>
                  <a:pt x="72015" y="22663"/>
                  <a:pt x="72015" y="22663"/>
                  <a:pt x="72015" y="5432"/>
                </a:cubicBezTo>
                <a:cubicBezTo>
                  <a:pt x="72015" y="5432"/>
                  <a:pt x="72015" y="5432"/>
                  <a:pt x="75874" y="22663"/>
                </a:cubicBezTo>
                <a:lnTo>
                  <a:pt x="76579" y="22663"/>
                </a:lnTo>
                <a:cubicBezTo>
                  <a:pt x="76579" y="22663"/>
                  <a:pt x="76579" y="22663"/>
                  <a:pt x="76579" y="282"/>
                </a:cubicBezTo>
                <a:lnTo>
                  <a:pt x="75796" y="282"/>
                </a:lnTo>
                <a:lnTo>
                  <a:pt x="75796" y="17672"/>
                </a:lnTo>
                <a:cubicBezTo>
                  <a:pt x="75796" y="17672"/>
                  <a:pt x="75796" y="17672"/>
                  <a:pt x="71906" y="282"/>
                </a:cubicBezTo>
                <a:close/>
                <a:moveTo>
                  <a:pt x="79523" y="282"/>
                </a:moveTo>
                <a:lnTo>
                  <a:pt x="79523" y="22663"/>
                </a:lnTo>
                <a:lnTo>
                  <a:pt x="80347" y="22663"/>
                </a:lnTo>
                <a:cubicBezTo>
                  <a:pt x="80347" y="22663"/>
                  <a:pt x="80347" y="22663"/>
                  <a:pt x="80347" y="282"/>
                </a:cubicBezTo>
                <a:close/>
                <a:moveTo>
                  <a:pt x="83345" y="282"/>
                </a:moveTo>
                <a:cubicBezTo>
                  <a:pt x="83345" y="282"/>
                  <a:pt x="83345" y="282"/>
                  <a:pt x="83345" y="22663"/>
                </a:cubicBezTo>
                <a:lnTo>
                  <a:pt x="84123" y="22663"/>
                </a:lnTo>
                <a:cubicBezTo>
                  <a:pt x="84123" y="22663"/>
                  <a:pt x="84123" y="22663"/>
                  <a:pt x="84123" y="5432"/>
                </a:cubicBezTo>
                <a:cubicBezTo>
                  <a:pt x="84123" y="5432"/>
                  <a:pt x="84123" y="5432"/>
                  <a:pt x="87986" y="22663"/>
                </a:cubicBezTo>
                <a:lnTo>
                  <a:pt x="88696" y="22663"/>
                </a:lnTo>
                <a:cubicBezTo>
                  <a:pt x="88696" y="22663"/>
                  <a:pt x="88696" y="22663"/>
                  <a:pt x="88696" y="282"/>
                </a:cubicBezTo>
                <a:lnTo>
                  <a:pt x="87909" y="282"/>
                </a:lnTo>
                <a:lnTo>
                  <a:pt x="87909" y="17672"/>
                </a:lnTo>
                <a:cubicBezTo>
                  <a:pt x="87909" y="17672"/>
                  <a:pt x="87909" y="17672"/>
                  <a:pt x="84014" y="282"/>
                </a:cubicBezTo>
                <a:close/>
                <a:moveTo>
                  <a:pt x="11995" y="282"/>
                </a:moveTo>
                <a:cubicBezTo>
                  <a:pt x="11995" y="282"/>
                  <a:pt x="11995" y="282"/>
                  <a:pt x="14320" y="22752"/>
                </a:cubicBezTo>
                <a:lnTo>
                  <a:pt x="14502" y="22752"/>
                </a:lnTo>
                <a:cubicBezTo>
                  <a:pt x="14502" y="22752"/>
                  <a:pt x="14502" y="22752"/>
                  <a:pt x="16408" y="4551"/>
                </a:cubicBezTo>
                <a:cubicBezTo>
                  <a:pt x="16408" y="4551"/>
                  <a:pt x="16408" y="4551"/>
                  <a:pt x="18297" y="22752"/>
                </a:cubicBezTo>
                <a:lnTo>
                  <a:pt x="18479" y="22752"/>
                </a:lnTo>
                <a:cubicBezTo>
                  <a:pt x="18479" y="22752"/>
                  <a:pt x="18479" y="22752"/>
                  <a:pt x="20808" y="282"/>
                </a:cubicBezTo>
                <a:lnTo>
                  <a:pt x="19985" y="282"/>
                </a:lnTo>
                <a:lnTo>
                  <a:pt x="18415" y="15715"/>
                </a:lnTo>
                <a:cubicBezTo>
                  <a:pt x="18415" y="15715"/>
                  <a:pt x="18415" y="15715"/>
                  <a:pt x="16804" y="282"/>
                </a:cubicBezTo>
                <a:lnTo>
                  <a:pt x="16022" y="282"/>
                </a:lnTo>
                <a:cubicBezTo>
                  <a:pt x="16022" y="282"/>
                  <a:pt x="16022" y="282"/>
                  <a:pt x="14415" y="15715"/>
                </a:cubicBezTo>
                <a:cubicBezTo>
                  <a:pt x="14415" y="15715"/>
                  <a:pt x="14415" y="15715"/>
                  <a:pt x="12827" y="282"/>
                </a:cubicBezTo>
                <a:close/>
                <a:moveTo>
                  <a:pt x="36925" y="0"/>
                </a:moveTo>
                <a:cubicBezTo>
                  <a:pt x="36424" y="0"/>
                  <a:pt x="36010" y="547"/>
                  <a:pt x="35696" y="1640"/>
                </a:cubicBezTo>
                <a:cubicBezTo>
                  <a:pt x="35382" y="2769"/>
                  <a:pt x="35223" y="4162"/>
                  <a:pt x="35223" y="5944"/>
                </a:cubicBezTo>
                <a:cubicBezTo>
                  <a:pt x="35223" y="7125"/>
                  <a:pt x="35305" y="8166"/>
                  <a:pt x="35473" y="9065"/>
                </a:cubicBezTo>
                <a:cubicBezTo>
                  <a:pt x="35642" y="9965"/>
                  <a:pt x="35919" y="10882"/>
                  <a:pt x="36315" y="11817"/>
                </a:cubicBezTo>
                <a:cubicBezTo>
                  <a:pt x="36315" y="11817"/>
                  <a:pt x="36315" y="11817"/>
                  <a:pt x="36943" y="13298"/>
                </a:cubicBezTo>
                <a:cubicBezTo>
                  <a:pt x="37448" y="14515"/>
                  <a:pt x="37703" y="15803"/>
                  <a:pt x="37703" y="17161"/>
                </a:cubicBezTo>
                <a:cubicBezTo>
                  <a:pt x="37703" y="18007"/>
                  <a:pt x="37616" y="18713"/>
                  <a:pt x="37444" y="19260"/>
                </a:cubicBezTo>
                <a:cubicBezTo>
                  <a:pt x="37275" y="19824"/>
                  <a:pt x="37057" y="20106"/>
                  <a:pt x="36797" y="20106"/>
                </a:cubicBezTo>
                <a:cubicBezTo>
                  <a:pt x="36210" y="20106"/>
                  <a:pt x="35696" y="18995"/>
                  <a:pt x="35246" y="16808"/>
                </a:cubicBezTo>
                <a:cubicBezTo>
                  <a:pt x="35246" y="16808"/>
                  <a:pt x="35246" y="16808"/>
                  <a:pt x="35246" y="20900"/>
                </a:cubicBezTo>
                <a:cubicBezTo>
                  <a:pt x="35715" y="22240"/>
                  <a:pt x="36238" y="22928"/>
                  <a:pt x="36807" y="22928"/>
                </a:cubicBezTo>
                <a:cubicBezTo>
                  <a:pt x="37303" y="22928"/>
                  <a:pt x="37707" y="22364"/>
                  <a:pt x="38017" y="21235"/>
                </a:cubicBezTo>
                <a:cubicBezTo>
                  <a:pt x="38326" y="20124"/>
                  <a:pt x="38481" y="18642"/>
                  <a:pt x="38481" y="16861"/>
                </a:cubicBezTo>
                <a:cubicBezTo>
                  <a:pt x="38481" y="14339"/>
                  <a:pt x="38126" y="12275"/>
                  <a:pt x="37421" y="10635"/>
                </a:cubicBezTo>
                <a:cubicBezTo>
                  <a:pt x="37421" y="10635"/>
                  <a:pt x="37421" y="10635"/>
                  <a:pt x="36793" y="9189"/>
                </a:cubicBezTo>
                <a:cubicBezTo>
                  <a:pt x="36506" y="8554"/>
                  <a:pt x="36306" y="7937"/>
                  <a:pt x="36174" y="7337"/>
                </a:cubicBezTo>
                <a:cubicBezTo>
                  <a:pt x="36047" y="6773"/>
                  <a:pt x="35983" y="6138"/>
                  <a:pt x="35983" y="5450"/>
                </a:cubicBezTo>
                <a:cubicBezTo>
                  <a:pt x="35983" y="4709"/>
                  <a:pt x="36069" y="4092"/>
                  <a:pt x="36242" y="3598"/>
                </a:cubicBezTo>
                <a:cubicBezTo>
                  <a:pt x="36420" y="3122"/>
                  <a:pt x="36638" y="2893"/>
                  <a:pt x="36911" y="2893"/>
                </a:cubicBezTo>
                <a:cubicBezTo>
                  <a:pt x="37389" y="2893"/>
                  <a:pt x="37835" y="3669"/>
                  <a:pt x="38253" y="5203"/>
                </a:cubicBezTo>
                <a:cubicBezTo>
                  <a:pt x="38253" y="5203"/>
                  <a:pt x="38253" y="5203"/>
                  <a:pt x="38253" y="1570"/>
                </a:cubicBezTo>
                <a:cubicBezTo>
                  <a:pt x="37849" y="529"/>
                  <a:pt x="37407" y="0"/>
                  <a:pt x="36925" y="0"/>
                </a:cubicBezTo>
                <a:close/>
                <a:moveTo>
                  <a:pt x="94033" y="0"/>
                </a:moveTo>
                <a:cubicBezTo>
                  <a:pt x="93137" y="0"/>
                  <a:pt x="92395" y="1111"/>
                  <a:pt x="91804" y="3334"/>
                </a:cubicBezTo>
                <a:cubicBezTo>
                  <a:pt x="91208" y="5538"/>
                  <a:pt x="90912" y="8342"/>
                  <a:pt x="90912" y="11676"/>
                </a:cubicBezTo>
                <a:cubicBezTo>
                  <a:pt x="90912" y="14850"/>
                  <a:pt x="91199" y="17531"/>
                  <a:pt x="91772" y="19665"/>
                </a:cubicBezTo>
                <a:cubicBezTo>
                  <a:pt x="92341" y="21852"/>
                  <a:pt x="93110" y="22928"/>
                  <a:pt x="94065" y="22928"/>
                </a:cubicBezTo>
                <a:cubicBezTo>
                  <a:pt x="94761" y="22928"/>
                  <a:pt x="95467" y="22328"/>
                  <a:pt x="96176" y="21129"/>
                </a:cubicBezTo>
                <a:cubicBezTo>
                  <a:pt x="96176" y="21129"/>
                  <a:pt x="96176" y="21129"/>
                  <a:pt x="96176" y="11623"/>
                </a:cubicBezTo>
                <a:lnTo>
                  <a:pt x="94243" y="11623"/>
                </a:lnTo>
                <a:lnTo>
                  <a:pt x="94243" y="14480"/>
                </a:lnTo>
                <a:lnTo>
                  <a:pt x="95353" y="14480"/>
                </a:lnTo>
                <a:cubicBezTo>
                  <a:pt x="95353" y="14480"/>
                  <a:pt x="95353" y="14480"/>
                  <a:pt x="95353" y="19171"/>
                </a:cubicBezTo>
                <a:cubicBezTo>
                  <a:pt x="95353" y="19171"/>
                  <a:pt x="95353" y="19171"/>
                  <a:pt x="95275" y="19260"/>
                </a:cubicBezTo>
                <a:cubicBezTo>
                  <a:pt x="94816" y="19842"/>
                  <a:pt x="94415" y="20141"/>
                  <a:pt x="94088" y="20141"/>
                </a:cubicBezTo>
                <a:cubicBezTo>
                  <a:pt x="93405" y="20141"/>
                  <a:pt x="92855" y="19330"/>
                  <a:pt x="92418" y="17707"/>
                </a:cubicBezTo>
                <a:cubicBezTo>
                  <a:pt x="91981" y="16103"/>
                  <a:pt x="91772" y="14021"/>
                  <a:pt x="91772" y="11482"/>
                </a:cubicBezTo>
                <a:cubicBezTo>
                  <a:pt x="91772" y="9065"/>
                  <a:pt x="91981" y="7002"/>
                  <a:pt x="92418" y="5344"/>
                </a:cubicBezTo>
                <a:cubicBezTo>
                  <a:pt x="92855" y="3686"/>
                  <a:pt x="93383" y="2840"/>
                  <a:pt x="94011" y="2840"/>
                </a:cubicBezTo>
                <a:cubicBezTo>
                  <a:pt x="94693" y="2840"/>
                  <a:pt x="95376" y="3616"/>
                  <a:pt x="96063" y="5168"/>
                </a:cubicBezTo>
                <a:cubicBezTo>
                  <a:pt x="96063" y="5168"/>
                  <a:pt x="96063" y="5168"/>
                  <a:pt x="96063" y="1923"/>
                </a:cubicBezTo>
                <a:cubicBezTo>
                  <a:pt x="95617" y="1164"/>
                  <a:pt x="95248" y="688"/>
                  <a:pt x="94957" y="388"/>
                </a:cubicBezTo>
                <a:cubicBezTo>
                  <a:pt x="94661" y="141"/>
                  <a:pt x="94352" y="0"/>
                  <a:pt x="94033" y="0"/>
                </a:cubicBezTo>
                <a:close/>
              </a:path>
            </a:pathLst>
          </a:custGeom>
          <a:solidFill>
            <a:srgbClr val="FFFFFF"/>
          </a:solidFill>
          <a:ln>
            <a:noFill/>
          </a:ln>
        </p:spPr>
        <p:txBody>
          <a:bodyPr lIns="91425" tIns="91425" rIns="91425" bIns="91425" anchor="ctr" anchorCtr="0">
            <a:noAutofit/>
          </a:body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hyperlink" Target="http://www.google.com/url?sa=i&amp;rct=j&amp;q=&amp;esrc=s&amp;frm=1&amp;source=images&amp;cd=&amp;cad=rja&amp;docid=rySPtmS4BnhDUM&amp;tbnid=BGSbyGdVoD9ZxM:&amp;ved=0CAUQjRw&amp;url=http://nickbriz.com/blog/?p=646&amp;ei=rNu_UZHDHunFyAGuioC4Ag&amp;bvm=bv.47883778,d.aWc&amp;psig=AFQjCNHbGOyWLT2yrmkuJC4FxVbh-tRjMQ&amp;ust=1371614480767385" TargetMode="External"/><Relationship Id="rId5"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3.emf"/><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hyperlink" Target="http://www.google.com/url?sa=i&amp;rct=j&amp;q=&amp;esrc=s&amp;frm=1&amp;source=images&amp;cd=&amp;cad=rja&amp;docid=nfJJhSZZMKXDiM&amp;tbnid=BCHBctdjyZzarM:&amp;ved=0CAUQjRw&amp;url=http://aretio.hypotheses.org/210&amp;ei=jPe_UdP1MoH5ygGdrIGgBg&amp;bvm=bv.47883778,d.aWc&amp;psig=AFQjCNG1lie36r9tn37tSsFiA5z9gAWU8A&amp;ust=1371621609333673" TargetMode="External"/><Relationship Id="rId11" Type="http://schemas.openxmlformats.org/officeDocument/2006/relationships/image" Target="../media/image49.jpeg"/><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7" Type="http://schemas.openxmlformats.org/officeDocument/2006/relationships/image" Target="../media/image55.png"/><Relationship Id="rId8" Type="http://schemas.openxmlformats.org/officeDocument/2006/relationships/image" Target="../media/image56.png"/><Relationship Id="rId1" Type="http://schemas.openxmlformats.org/officeDocument/2006/relationships/slideLayout" Target="../slideLayouts/slideLayout9.xml"/><Relationship Id="rId2"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google.com/url?sa=i&amp;rct=j&amp;q=&amp;esrc=s&amp;frm=1&amp;source=images&amp;cd=&amp;cad=rja&amp;docid=gJ1lUjhwKiv2lM&amp;tbnid=FSSTO2ebGgL6hM:&amp;ved=0CAUQjRw&amp;url=http://www.sixtostart.com/onetoread/2008/everything-you-know-about-args-is-wrong/&amp;ei=K_S_Ua-ZJumzyQG34oGABA&amp;bvm=bv.47883778,d.aWc&amp;psig=AFQjCNH7xmIG4Y4SKKXUn-aT7QkKaN_dPg&amp;ust=1371620765707772" TargetMode="External"/><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364882" y="1762125"/>
            <a:ext cx="8408376" cy="4525962"/>
          </a:xfrm>
          <a:prstGeom prst="rect">
            <a:avLst/>
          </a:prstGeom>
          <a:noFill/>
          <a:ln>
            <a:noFill/>
          </a:ln>
        </p:spPr>
        <p:txBody>
          <a:bodyPr lIns="0" tIns="0" rIns="0" bIns="0" anchor="t" anchorCtr="0">
            <a:noAutofit/>
          </a:bodyPr>
          <a:lstStyle/>
          <a:p>
            <a:pPr lvl="0" rtl="0">
              <a:buNone/>
            </a:pPr>
            <a:r>
              <a:rPr lang="en-US" sz="3000" dirty="0" smtClean="0"/>
              <a:t>Continue the Conversation</a:t>
            </a:r>
          </a:p>
          <a:p>
            <a:endParaRPr lang="en-US" sz="3000" dirty="0" smtClean="0"/>
          </a:p>
          <a:p>
            <a:pPr lvl="0" rtl="0">
              <a:buNone/>
            </a:pPr>
            <a:r>
              <a:rPr lang="en-US" sz="3000" b="0" dirty="0" smtClean="0"/>
              <a:t>Rob Kadel, Ph.D.</a:t>
            </a:r>
          </a:p>
          <a:p>
            <a:pPr>
              <a:buNone/>
            </a:pPr>
            <a:r>
              <a:rPr lang="en-US" sz="3000" b="0" dirty="0" smtClean="0"/>
              <a:t>University of Colorado Denver</a:t>
            </a:r>
            <a:endParaRPr lang="en-US" sz="3000" b="0" dirty="0"/>
          </a:p>
        </p:txBody>
      </p:sp>
      <p:sp>
        <p:nvSpPr>
          <p:cNvPr id="137" name="Shape 137"/>
          <p:cNvSpPr txBox="1">
            <a:spLocks noGrp="1"/>
          </p:cNvSpPr>
          <p:nvPr>
            <p:ph type="title"/>
          </p:nvPr>
        </p:nvSpPr>
        <p:spPr>
          <a:xfrm>
            <a:off x="364882" y="395287"/>
            <a:ext cx="8408376" cy="1143000"/>
          </a:xfrm>
          <a:prstGeom prst="rect">
            <a:avLst/>
          </a:prstGeom>
          <a:noFill/>
          <a:ln>
            <a:noFill/>
          </a:ln>
        </p:spPr>
        <p:txBody>
          <a:bodyPr lIns="0" tIns="0" rIns="0" bIns="0" anchor="t" anchorCtr="0">
            <a:noAutofit/>
          </a:bodyPr>
          <a:lstStyle/>
          <a:p>
            <a:r>
              <a:rPr lang="en-US" sz="3600" smtClean="0"/>
              <a:t>Education 3.0</a:t>
            </a:r>
            <a:endParaRPr lang="en-US" sz="3600" dirty="0"/>
          </a:p>
        </p:txBody>
      </p:sp>
      <p:sp>
        <p:nvSpPr>
          <p:cNvPr id="2" name="Rectangle 1"/>
          <p:cNvSpPr/>
          <p:nvPr/>
        </p:nvSpPr>
        <p:spPr>
          <a:xfrm>
            <a:off x="0" y="6288087"/>
            <a:ext cx="9144000" cy="5699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latin typeface="Verdana" charset="0"/>
                <a:ea typeface="ＭＳ Ｐゴシック" charset="0"/>
              </a:rPr>
              <a:t>Non-Classroom Work</a:t>
            </a:r>
            <a:endParaRPr lang="en-US">
              <a:latin typeface="Verdana" charset="0"/>
              <a:ea typeface="ＭＳ Ｐゴシック" charset="0"/>
            </a:endParaRPr>
          </a:p>
        </p:txBody>
      </p:sp>
      <p:pic>
        <p:nvPicPr>
          <p:cNvPr id="3174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3670300"/>
            <a:ext cx="45720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08050" y="956508"/>
            <a:ext cx="725805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49"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4250" y="3733800"/>
            <a:ext cx="4264025" cy="268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3560230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latin typeface="Verdana" charset="0"/>
                <a:ea typeface="ＭＳ Ｐゴシック" charset="0"/>
              </a:rPr>
              <a:t>Doing First</a:t>
            </a:r>
            <a:endParaRPr lang="en-US" dirty="0">
              <a:latin typeface="Verdana" charset="0"/>
              <a:ea typeface="ＭＳ Ｐゴシック" charset="0"/>
            </a:endParaRPr>
          </a:p>
        </p:txBody>
      </p:sp>
      <p:sp>
        <p:nvSpPr>
          <p:cNvPr id="2" name="Text Placeholder 1"/>
          <p:cNvSpPr>
            <a:spLocks noGrp="1"/>
          </p:cNvSpPr>
          <p:nvPr>
            <p:ph type="body" idx="1"/>
          </p:nvPr>
        </p:nvSpPr>
        <p:spPr/>
        <p:txBody>
          <a:bodyPr/>
          <a:lstStyle/>
          <a:p>
            <a:pPr marL="342900" indent="-342900">
              <a:buFont typeface="Arial"/>
              <a:buChar char="•"/>
            </a:pPr>
            <a:r>
              <a:rPr lang="en-US" dirty="0" smtClean="0"/>
              <a:t>What activities can you think of that would allow your students to “do first”?</a:t>
            </a:r>
            <a:endParaRPr lang="en-US" dirty="0"/>
          </a:p>
        </p:txBody>
      </p:sp>
      <p:pic>
        <p:nvPicPr>
          <p:cNvPr id="5" name="Picture 2" descr="https://yourpaluct.files.wordpress.com/2012/02/now_its_your_tur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1403685" y="2930274"/>
            <a:ext cx="6315242" cy="3552324"/>
          </a:xfrm>
          <a:prstGeom prst="rect">
            <a:avLst/>
          </a:prstGeom>
          <a:noFill/>
          <a:ln>
            <a:noFill/>
          </a:ln>
        </p:spPr>
      </p:pic>
    </p:spTree>
    <p:extLst>
      <p:ext uri="{BB962C8B-B14F-4D97-AF65-F5344CB8AC3E}">
        <p14:creationId xmlns:p14="http://schemas.microsoft.com/office/powerpoint/2010/main" val="2059504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Assessment</a:t>
            </a:r>
            <a:endParaRPr lang="en-US" dirty="0"/>
          </a:p>
        </p:txBody>
      </p:sp>
      <p:pic>
        <p:nvPicPr>
          <p:cNvPr id="21507" name="Picture 2" descr="C:\Users\bordjd\Pictures\Teacher Related\assessme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0" y="1123950"/>
            <a:ext cx="5943600"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7178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304800" y="274638"/>
            <a:ext cx="8534400" cy="1143000"/>
          </a:xfrm>
        </p:spPr>
        <p:txBody>
          <a:bodyPr/>
          <a:lstStyle/>
          <a:p>
            <a:r>
              <a:rPr lang="en-US">
                <a:latin typeface="Verdana" charset="0"/>
                <a:ea typeface="ＭＳ Ｐゴシック" charset="0"/>
              </a:rPr>
              <a:t>Confidence</a:t>
            </a:r>
          </a:p>
        </p:txBody>
      </p:sp>
      <p:pic>
        <p:nvPicPr>
          <p:cNvPr id="41987" name="Picture 4" descr="Knowledge_Quadrant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4138" y="1676400"/>
            <a:ext cx="39290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4270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p:txBody>
          <a:bodyPr/>
          <a:lstStyle/>
          <a:p>
            <a:pPr>
              <a:defRPr/>
            </a:pPr>
            <a:r>
              <a:rPr lang="en-US" altLang="en-US" smtClean="0">
                <a:ea typeface="MS PGothic" pitchFamily="34" charset="-128"/>
              </a:rPr>
              <a:t>Dan Meyer: Compelling Questions</a:t>
            </a:r>
          </a:p>
        </p:txBody>
      </p:sp>
      <p:pic>
        <p:nvPicPr>
          <p:cNvPr id="39939" name="Picture 2" descr="http://revolution-computing.typepad.com/.a/6a010534b1db25970b0120a59a43cb970b-800wi"/>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1752600" y="1673225"/>
            <a:ext cx="5676900" cy="3813175"/>
          </a:xfrm>
          <a:noFill/>
        </p:spPr>
      </p:pic>
    </p:spTree>
    <p:extLst>
      <p:ext uri="{BB962C8B-B14F-4D97-AF65-F5344CB8AC3E}">
        <p14:creationId xmlns:p14="http://schemas.microsoft.com/office/powerpoint/2010/main" val="24658866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pPr>
              <a:defRPr/>
            </a:pPr>
            <a:r>
              <a:rPr lang="en-US" altLang="en-US" dirty="0" smtClean="0">
                <a:ea typeface="MS PGothic" pitchFamily="34" charset="-128"/>
              </a:rPr>
              <a:t>Compelling Questions</a:t>
            </a:r>
          </a:p>
        </p:txBody>
      </p:sp>
      <p:pic>
        <p:nvPicPr>
          <p:cNvPr id="40963" name="Picture 2" descr="http://www.poppenhousemath.com/code/movies/files/page10-1001-thumb.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28600" y="1509713"/>
            <a:ext cx="8686800" cy="4905375"/>
          </a:xfrm>
          <a:noFill/>
        </p:spPr>
      </p:pic>
    </p:spTree>
    <p:extLst>
      <p:ext uri="{BB962C8B-B14F-4D97-AF65-F5344CB8AC3E}">
        <p14:creationId xmlns:p14="http://schemas.microsoft.com/office/powerpoint/2010/main" val="26553898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pPr>
              <a:defRPr/>
            </a:pPr>
            <a:r>
              <a:rPr lang="en-US" altLang="en-US" smtClean="0">
                <a:ea typeface="MS PGothic" pitchFamily="34" charset="-128"/>
              </a:rPr>
              <a:t>Compelling Questions</a:t>
            </a:r>
          </a:p>
        </p:txBody>
      </p:sp>
      <p:pic>
        <p:nvPicPr>
          <p:cNvPr id="41987" name="Picture 2" descr="http://www.poppenhousemath.com/code/movies/files/page10-1001-thumb.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590800" y="1524000"/>
            <a:ext cx="3962400" cy="3629025"/>
          </a:xfrm>
          <a:noFill/>
        </p:spPr>
      </p:pic>
    </p:spTree>
    <p:extLst>
      <p:ext uri="{BB962C8B-B14F-4D97-AF65-F5344CB8AC3E}">
        <p14:creationId xmlns:p14="http://schemas.microsoft.com/office/powerpoint/2010/main" val="1816899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lstStyle/>
          <a:p>
            <a:pPr>
              <a:defRPr/>
            </a:pPr>
            <a:r>
              <a:rPr lang="en-US" altLang="en-US" dirty="0" smtClean="0">
                <a:ea typeface="MS PGothic" pitchFamily="34" charset="-128"/>
              </a:rPr>
              <a:t>Compelling Questions</a:t>
            </a:r>
          </a:p>
        </p:txBody>
      </p:sp>
      <p:sp>
        <p:nvSpPr>
          <p:cNvPr id="2" name="Text Placeholder 1"/>
          <p:cNvSpPr>
            <a:spLocks noGrp="1"/>
          </p:cNvSpPr>
          <p:nvPr>
            <p:ph type="body" idx="1"/>
          </p:nvPr>
        </p:nvSpPr>
        <p:spPr/>
        <p:txBody>
          <a:bodyPr/>
          <a:lstStyle/>
          <a:p>
            <a:pPr marL="342900" indent="-342900">
              <a:buFont typeface="Arial"/>
              <a:buChar char="•"/>
            </a:pPr>
            <a:r>
              <a:rPr lang="en-US" dirty="0" smtClean="0"/>
              <a:t>How might you assess your students – in different ways – by asking compelling questions?</a:t>
            </a:r>
            <a:endParaRPr lang="en-US" dirty="0"/>
          </a:p>
        </p:txBody>
      </p:sp>
      <p:pic>
        <p:nvPicPr>
          <p:cNvPr id="5" name="Picture 2" descr="https://yourpaluct.files.wordpress.com/2012/02/now_its_your_tur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403685" y="2930274"/>
            <a:ext cx="6315242" cy="3552324"/>
          </a:xfrm>
          <a:prstGeom prst="rect">
            <a:avLst/>
          </a:prstGeom>
          <a:noFill/>
          <a:ln>
            <a:noFill/>
          </a:ln>
        </p:spPr>
      </p:pic>
    </p:spTree>
    <p:extLst>
      <p:ext uri="{BB962C8B-B14F-4D97-AF65-F5344CB8AC3E}">
        <p14:creationId xmlns:p14="http://schemas.microsoft.com/office/powerpoint/2010/main" val="1296754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latin typeface="Verdana" charset="0"/>
                <a:ea typeface="ＭＳ Ｐゴシック" charset="0"/>
              </a:rPr>
              <a:t>Data Dashboards</a:t>
            </a:r>
            <a:endParaRPr lang="en-US">
              <a:latin typeface="Verdana" charset="0"/>
              <a:ea typeface="ＭＳ Ｐゴシック" charset="0"/>
            </a:endParaRPr>
          </a:p>
        </p:txBody>
      </p:sp>
      <p:pic>
        <p:nvPicPr>
          <p:cNvPr id="32771" name="Picture 3"/>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r="18585" b="15768"/>
          <a:stretch>
            <a:fillRect/>
          </a:stretch>
        </p:blipFill>
        <p:spPr>
          <a:xfrm>
            <a:off x="249238" y="990600"/>
            <a:ext cx="8732837" cy="5232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7029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itle 9"/>
          <p:cNvSpPr>
            <a:spLocks noGrp="1"/>
          </p:cNvSpPr>
          <p:nvPr>
            <p:ph type="title"/>
          </p:nvPr>
        </p:nvSpPr>
        <p:spPr/>
        <p:txBody>
          <a:bodyPr/>
          <a:lstStyle/>
          <a:p>
            <a:r>
              <a:rPr lang="en-US" sz="2800" dirty="0" smtClean="0">
                <a:latin typeface="Verdana" charset="0"/>
                <a:ea typeface="ヒラギノ角ゴ Pro W3" charset="0"/>
                <a:cs typeface="ヒラギノ角ゴ Pro W3" charset="0"/>
              </a:rPr>
              <a:t>Applying Data to Improve Courses</a:t>
            </a:r>
            <a:endParaRPr lang="en-US" sz="2800" dirty="0">
              <a:latin typeface="Verdana" charset="0"/>
              <a:ea typeface="ＭＳ Ｐゴシック" charset="0"/>
            </a:endParaRPr>
          </a:p>
        </p:txBody>
      </p:sp>
      <p:pic>
        <p:nvPicPr>
          <p:cNvPr id="3379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7013" y="1584325"/>
            <a:ext cx="41640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2800" y="1071563"/>
            <a:ext cx="4187825" cy="404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834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bordjd\Downloads\Education30.jpe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57200" y="132179"/>
            <a:ext cx="8229600" cy="652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4633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0"/>
            <a:ext cx="844550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30168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800" y="-25400"/>
            <a:ext cx="9236075" cy="6950075"/>
          </a:xfrm>
          <a:prstGeom prst="rect">
            <a:avLst/>
          </a:prstGeom>
          <a:solidFill>
            <a:schemeClr val="tx1">
              <a:lumMod val="95000"/>
              <a:lumOff val="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5843" name="Picture 6" descr="SKN-framework-3.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275" y="9525"/>
            <a:ext cx="906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684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40088" y="0"/>
            <a:ext cx="29464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1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13488" y="4763"/>
            <a:ext cx="2754312"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descr="Screen shot 2012-04-09 at 6.48.57 P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4776788"/>
            <a:ext cx="2595563"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6" descr="Screen shot 2012-04-03 at 4.16.29 PM.pn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61063" y="4878388"/>
            <a:ext cx="30559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3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25725" y="4789488"/>
            <a:ext cx="3271838"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38"/>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77800" y="4763"/>
            <a:ext cx="27590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10"/>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725" y="2133600"/>
            <a:ext cx="86201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6166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r>
              <a:rPr lang="en-US" smtClean="0">
                <a:latin typeface="Verdana" charset="0"/>
                <a:ea typeface="ＭＳ Ｐゴシック" charset="0"/>
              </a:rPr>
              <a:t>Personalized Learning</a:t>
            </a:r>
            <a:endParaRPr lang="en-US">
              <a:latin typeface="Verdana" charset="0"/>
              <a:ea typeface="ＭＳ Ｐゴシック" charset="0"/>
            </a:endParaRPr>
          </a:p>
        </p:txBody>
      </p:sp>
      <p:pic>
        <p:nvPicPr>
          <p:cNvPr id="37891"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81000" y="1023348"/>
            <a:ext cx="8382000" cy="5448300"/>
          </a:xfrm>
        </p:spPr>
      </p:pic>
      <p:sp>
        <p:nvSpPr>
          <p:cNvPr id="2" name="Rectangle 1"/>
          <p:cNvSpPr/>
          <p:nvPr/>
        </p:nvSpPr>
        <p:spPr>
          <a:xfrm>
            <a:off x="6951579" y="5186947"/>
            <a:ext cx="1617579" cy="12847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34195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LearningPathComprehensive"/>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a:off x="0" y="0"/>
            <a:ext cx="9144000" cy="6858000"/>
          </a:xfrm>
          <a:noFill/>
        </p:spPr>
      </p:pic>
    </p:spTree>
    <p:extLst>
      <p:ext uri="{BB962C8B-B14F-4D97-AF65-F5344CB8AC3E}">
        <p14:creationId xmlns:p14="http://schemas.microsoft.com/office/powerpoint/2010/main" val="2979747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latin typeface="Verdana" charset="0"/>
                <a:ea typeface="ＭＳ Ｐゴシック" charset="0"/>
              </a:rPr>
              <a:t>Data </a:t>
            </a:r>
            <a:r>
              <a:rPr lang="en-US" smtClean="0">
                <a:latin typeface="Verdana" charset="0"/>
                <a:ea typeface="ＭＳ Ｐゴシック" charset="0"/>
                <a:sym typeface="Wingdings" charset="0"/>
              </a:rPr>
              <a:t> Personalization</a:t>
            </a:r>
            <a:endParaRPr lang="en-US">
              <a:latin typeface="Verdana" charset="0"/>
              <a:ea typeface="ＭＳ Ｐゴシック" charset="0"/>
            </a:endParaRPr>
          </a:p>
        </p:txBody>
      </p:sp>
      <p:pic>
        <p:nvPicPr>
          <p:cNvPr id="3993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994608"/>
            <a:ext cx="68453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90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814968"/>
            <a:ext cx="4438650" cy="367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817321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9091"/>
                                        </p:tgtEl>
                                        <p:attrNameLst>
                                          <p:attrName>style.visibility</p:attrName>
                                        </p:attrNameLst>
                                      </p:cBhvr>
                                      <p:to>
                                        <p:strVal val="visible"/>
                                      </p:to>
                                    </p:set>
                                    <p:animEffect transition="in" filter="fade">
                                      <p:cBhvr>
                                        <p:cTn id="7" dur="2000"/>
                                        <p:tgtEl>
                                          <p:spTgt spid="89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latin typeface="Verdana" charset="0"/>
                <a:ea typeface="ＭＳ Ｐゴシック" charset="0"/>
              </a:rPr>
              <a:t>Data </a:t>
            </a:r>
            <a:r>
              <a:rPr lang="en-US" smtClean="0">
                <a:latin typeface="Verdana" charset="0"/>
                <a:ea typeface="ＭＳ Ｐゴシック" charset="0"/>
                <a:sym typeface="Wingdings" charset="0"/>
              </a:rPr>
              <a:t> Personalization</a:t>
            </a:r>
            <a:endParaRPr lang="en-US">
              <a:latin typeface="Verdana" charset="0"/>
              <a:ea typeface="ＭＳ Ｐゴシック" charset="0"/>
            </a:endParaRPr>
          </a:p>
        </p:txBody>
      </p:sp>
      <p:sp>
        <p:nvSpPr>
          <p:cNvPr id="2" name="Text Placeholder 1"/>
          <p:cNvSpPr>
            <a:spLocks noGrp="1"/>
          </p:cNvSpPr>
          <p:nvPr>
            <p:ph type="body" idx="1"/>
          </p:nvPr>
        </p:nvSpPr>
        <p:spPr/>
        <p:txBody>
          <a:bodyPr/>
          <a:lstStyle/>
          <a:p>
            <a:pPr marL="342900" indent="-342900">
              <a:buFont typeface="Arial"/>
              <a:buChar char="•"/>
            </a:pPr>
            <a:r>
              <a:rPr lang="en-US" dirty="0" smtClean="0"/>
              <a:t>How might you use data to help personalize instruction for your students?</a:t>
            </a:r>
            <a:endParaRPr lang="en-US" dirty="0"/>
          </a:p>
        </p:txBody>
      </p:sp>
      <p:pic>
        <p:nvPicPr>
          <p:cNvPr id="6" name="Picture 2" descr="https://yourpaluct.files.wordpress.com/2012/02/now_its_your_tur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403685" y="2930274"/>
            <a:ext cx="6315242" cy="3552324"/>
          </a:xfrm>
          <a:prstGeom prst="rect">
            <a:avLst/>
          </a:prstGeom>
          <a:noFill/>
          <a:ln>
            <a:noFill/>
          </a:ln>
        </p:spPr>
      </p:pic>
    </p:spTree>
    <p:extLst>
      <p:ext uri="{BB962C8B-B14F-4D97-AF65-F5344CB8AC3E}">
        <p14:creationId xmlns:p14="http://schemas.microsoft.com/office/powerpoint/2010/main" val="98530765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Putting it into Practice: </a:t>
            </a:r>
            <a:br>
              <a:rPr lang="en-US" dirty="0" smtClean="0"/>
            </a:br>
            <a:r>
              <a:rPr lang="en-US" dirty="0" smtClean="0"/>
              <a:t>Creating Outcomes</a:t>
            </a:r>
            <a:endParaRPr lang="en-US" dirty="0"/>
          </a:p>
        </p:txBody>
      </p:sp>
      <p:pic>
        <p:nvPicPr>
          <p:cNvPr id="60419"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133600" y="1470025"/>
            <a:ext cx="4876800" cy="4691063"/>
          </a:xfrm>
          <a:noFill/>
        </p:spPr>
      </p:pic>
    </p:spTree>
    <p:extLst>
      <p:ext uri="{BB962C8B-B14F-4D97-AF65-F5344CB8AC3E}">
        <p14:creationId xmlns:p14="http://schemas.microsoft.com/office/powerpoint/2010/main" val="16690798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2051050" y="1454150"/>
            <a:ext cx="5638800" cy="4502150"/>
          </a:xfrm>
          <a:prstGeom prst="triangle">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5571" name="AutoShape 3"/>
          <p:cNvSpPr>
            <a:spLocks noChangeArrowheads="1"/>
          </p:cNvSpPr>
          <p:nvPr/>
        </p:nvSpPr>
        <p:spPr bwMode="auto">
          <a:xfrm rot="10800000">
            <a:off x="996950" y="1412875"/>
            <a:ext cx="4722813" cy="4960938"/>
          </a:xfrm>
          <a:prstGeom prst="triangle">
            <a:avLst>
              <a:gd name="adj" fmla="val 50000"/>
            </a:avLst>
          </a:prstGeom>
          <a:solidFill>
            <a:schemeClr val="accent2">
              <a:lumMod val="40000"/>
              <a:lumOff val="60000"/>
            </a:schemeClr>
          </a:solidFill>
          <a:ln w="9525" algn="ctr">
            <a:solidFill>
              <a:srgbClr val="000000"/>
            </a:solidFill>
            <a:miter lim="800000"/>
            <a:headEnd/>
            <a:tailEnd/>
          </a:ln>
          <a:effectLst/>
        </p:spPr>
        <p:txBody>
          <a:bodyPr rot="10800000" wrap="none" anchor="ctr"/>
          <a:lstStyle/>
          <a:p>
            <a:pPr>
              <a:defRPr/>
            </a:pPr>
            <a:endParaRPr lang="en-US" sz="2000">
              <a:ea typeface="ＭＳ Ｐゴシック" pitchFamily="-64" charset="-128"/>
              <a:cs typeface="Arial" pitchFamily="34" charset="0"/>
            </a:endParaRPr>
          </a:p>
        </p:txBody>
      </p:sp>
      <p:sp>
        <p:nvSpPr>
          <p:cNvPr id="61444" name="Text Box 4"/>
          <p:cNvSpPr txBox="1">
            <a:spLocks noChangeArrowheads="1"/>
          </p:cNvSpPr>
          <p:nvPr/>
        </p:nvSpPr>
        <p:spPr bwMode="auto">
          <a:xfrm>
            <a:off x="2863850" y="979488"/>
            <a:ext cx="111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2000">
                <a:solidFill>
                  <a:schemeClr val="tx1"/>
                </a:solidFill>
                <a:latin typeface="Arial" charset="0"/>
                <a:cs typeface="Arial" charset="0"/>
              </a:rPr>
              <a:t>BROAD</a:t>
            </a:r>
          </a:p>
        </p:txBody>
      </p:sp>
      <p:sp>
        <p:nvSpPr>
          <p:cNvPr id="61445" name="Text Box 5"/>
          <p:cNvSpPr txBox="1">
            <a:spLocks noChangeArrowheads="1"/>
          </p:cNvSpPr>
          <p:nvPr/>
        </p:nvSpPr>
        <p:spPr bwMode="auto">
          <a:xfrm>
            <a:off x="2771775" y="6507163"/>
            <a:ext cx="1343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2000">
                <a:solidFill>
                  <a:schemeClr val="bg1"/>
                </a:solidFill>
                <a:latin typeface="Arial" charset="0"/>
                <a:cs typeface="Arial" charset="0"/>
              </a:rPr>
              <a:t>NARROW</a:t>
            </a:r>
          </a:p>
        </p:txBody>
      </p:sp>
      <p:sp>
        <p:nvSpPr>
          <p:cNvPr id="61446" name="Text Box 6"/>
          <p:cNvSpPr txBox="1">
            <a:spLocks noChangeArrowheads="1"/>
          </p:cNvSpPr>
          <p:nvPr/>
        </p:nvSpPr>
        <p:spPr bwMode="auto">
          <a:xfrm>
            <a:off x="2266950" y="1658938"/>
            <a:ext cx="22943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2000" dirty="0">
                <a:solidFill>
                  <a:srgbClr val="000000"/>
                </a:solidFill>
                <a:latin typeface="Arial" charset="0"/>
                <a:cs typeface="Arial" charset="0"/>
              </a:rPr>
              <a:t>Mission Statement</a:t>
            </a:r>
          </a:p>
        </p:txBody>
      </p:sp>
      <p:sp>
        <p:nvSpPr>
          <p:cNvPr id="61447" name="Text Box 7"/>
          <p:cNvSpPr txBox="1">
            <a:spLocks noChangeArrowheads="1"/>
          </p:cNvSpPr>
          <p:nvPr/>
        </p:nvSpPr>
        <p:spPr bwMode="auto">
          <a:xfrm>
            <a:off x="2940050" y="2449513"/>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2000" dirty="0">
                <a:solidFill>
                  <a:srgbClr val="000000"/>
                </a:solidFill>
                <a:latin typeface="Arial" charset="0"/>
                <a:cs typeface="Arial" charset="0"/>
              </a:rPr>
              <a:t>Goals</a:t>
            </a:r>
          </a:p>
        </p:txBody>
      </p:sp>
      <p:sp>
        <p:nvSpPr>
          <p:cNvPr id="61448" name="Text Box 8"/>
          <p:cNvSpPr txBox="1">
            <a:spLocks noChangeArrowheads="1"/>
          </p:cNvSpPr>
          <p:nvPr/>
        </p:nvSpPr>
        <p:spPr bwMode="auto">
          <a:xfrm>
            <a:off x="2555875" y="3287713"/>
            <a:ext cx="1649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2000" dirty="0">
                <a:solidFill>
                  <a:srgbClr val="000000"/>
                </a:solidFill>
                <a:latin typeface="Arial" charset="0"/>
                <a:cs typeface="Arial" charset="0"/>
              </a:rPr>
              <a:t>Outcomes &amp; </a:t>
            </a:r>
            <a:br>
              <a:rPr lang="en-US" sz="2000" dirty="0">
                <a:solidFill>
                  <a:srgbClr val="000000"/>
                </a:solidFill>
                <a:latin typeface="Arial" charset="0"/>
                <a:cs typeface="Arial" charset="0"/>
              </a:rPr>
            </a:br>
            <a:r>
              <a:rPr lang="en-US" sz="2000" dirty="0">
                <a:solidFill>
                  <a:srgbClr val="000000"/>
                </a:solidFill>
                <a:latin typeface="Arial" charset="0"/>
                <a:cs typeface="Arial" charset="0"/>
              </a:rPr>
              <a:t>Standards</a:t>
            </a:r>
          </a:p>
        </p:txBody>
      </p:sp>
      <p:sp>
        <p:nvSpPr>
          <p:cNvPr id="61449" name="Text Box 9"/>
          <p:cNvSpPr txBox="1">
            <a:spLocks noChangeArrowheads="1"/>
          </p:cNvSpPr>
          <p:nvPr/>
        </p:nvSpPr>
        <p:spPr bwMode="auto">
          <a:xfrm>
            <a:off x="2647950" y="4672013"/>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2000" dirty="0">
                <a:solidFill>
                  <a:srgbClr val="000000"/>
                </a:solidFill>
                <a:latin typeface="Arial" charset="0"/>
                <a:cs typeface="Arial" charset="0"/>
              </a:rPr>
              <a:t>Objectives</a:t>
            </a:r>
          </a:p>
        </p:txBody>
      </p:sp>
      <p:sp>
        <p:nvSpPr>
          <p:cNvPr id="61450" name="Text Box 10"/>
          <p:cNvSpPr txBox="1">
            <a:spLocks noChangeArrowheads="1"/>
          </p:cNvSpPr>
          <p:nvPr/>
        </p:nvSpPr>
        <p:spPr bwMode="auto">
          <a:xfrm rot="3820479">
            <a:off x="1550988" y="4460875"/>
            <a:ext cx="11557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1600">
                <a:solidFill>
                  <a:schemeClr val="tx1"/>
                </a:solidFill>
                <a:latin typeface="Arial" charset="0"/>
                <a:cs typeface="Arial" charset="0"/>
              </a:rPr>
              <a:t>Easier To </a:t>
            </a:r>
          </a:p>
          <a:p>
            <a:r>
              <a:rPr lang="en-US" sz="1600">
                <a:solidFill>
                  <a:schemeClr val="tx1"/>
                </a:solidFill>
                <a:latin typeface="Arial" charset="0"/>
                <a:cs typeface="Arial" charset="0"/>
              </a:rPr>
              <a:t>Measure</a:t>
            </a:r>
          </a:p>
        </p:txBody>
      </p:sp>
      <p:sp>
        <p:nvSpPr>
          <p:cNvPr id="61451" name="Text Box 11"/>
          <p:cNvSpPr txBox="1">
            <a:spLocks noChangeArrowheads="1"/>
          </p:cNvSpPr>
          <p:nvPr/>
        </p:nvSpPr>
        <p:spPr bwMode="auto">
          <a:xfrm rot="3954902">
            <a:off x="473076" y="2012950"/>
            <a:ext cx="1143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1600">
                <a:solidFill>
                  <a:schemeClr val="tx1"/>
                </a:solidFill>
                <a:latin typeface="Arial" charset="0"/>
                <a:cs typeface="Arial" charset="0"/>
              </a:rPr>
              <a:t>Harder To</a:t>
            </a:r>
          </a:p>
          <a:p>
            <a:r>
              <a:rPr lang="en-US" sz="1600">
                <a:solidFill>
                  <a:schemeClr val="tx1"/>
                </a:solidFill>
                <a:latin typeface="Arial" charset="0"/>
                <a:cs typeface="Arial" charset="0"/>
              </a:rPr>
              <a:t>Measure</a:t>
            </a:r>
          </a:p>
        </p:txBody>
      </p:sp>
      <p:sp>
        <p:nvSpPr>
          <p:cNvPr id="61452" name="AutoShape 12"/>
          <p:cNvSpPr>
            <a:spLocks noChangeArrowheads="1"/>
          </p:cNvSpPr>
          <p:nvPr/>
        </p:nvSpPr>
        <p:spPr bwMode="auto">
          <a:xfrm>
            <a:off x="3340100" y="1379538"/>
            <a:ext cx="4725988" cy="5008562"/>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1453" name="Line 13"/>
          <p:cNvSpPr>
            <a:spLocks noChangeShapeType="1"/>
          </p:cNvSpPr>
          <p:nvPr/>
        </p:nvSpPr>
        <p:spPr bwMode="auto">
          <a:xfrm>
            <a:off x="5308600" y="2203450"/>
            <a:ext cx="30226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4" name="Text Box 14"/>
          <p:cNvSpPr txBox="1">
            <a:spLocks noChangeArrowheads="1"/>
          </p:cNvSpPr>
          <p:nvPr/>
        </p:nvSpPr>
        <p:spPr bwMode="auto">
          <a:xfrm>
            <a:off x="5930900" y="1711325"/>
            <a:ext cx="2146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2000">
                <a:solidFill>
                  <a:schemeClr val="tx1"/>
                </a:solidFill>
                <a:latin typeface="Arial" charset="0"/>
                <a:cs typeface="Arial" charset="0"/>
              </a:rPr>
              <a:t>Institutional Level</a:t>
            </a:r>
          </a:p>
        </p:txBody>
      </p:sp>
      <p:sp>
        <p:nvSpPr>
          <p:cNvPr id="61455" name="Text Box 15"/>
          <p:cNvSpPr txBox="1">
            <a:spLocks noChangeArrowheads="1"/>
          </p:cNvSpPr>
          <p:nvPr/>
        </p:nvSpPr>
        <p:spPr bwMode="auto">
          <a:xfrm>
            <a:off x="6318250" y="2476500"/>
            <a:ext cx="183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2000">
                <a:solidFill>
                  <a:schemeClr val="tx1"/>
                </a:solidFill>
                <a:latin typeface="Arial" charset="0"/>
                <a:cs typeface="Arial" charset="0"/>
              </a:rPr>
              <a:t>Program Level</a:t>
            </a:r>
          </a:p>
        </p:txBody>
      </p:sp>
      <p:sp>
        <p:nvSpPr>
          <p:cNvPr id="61456" name="Text Box 16"/>
          <p:cNvSpPr txBox="1">
            <a:spLocks noChangeArrowheads="1"/>
          </p:cNvSpPr>
          <p:nvPr/>
        </p:nvSpPr>
        <p:spPr bwMode="auto">
          <a:xfrm>
            <a:off x="4862513" y="3527425"/>
            <a:ext cx="1681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r>
              <a:rPr lang="en-US" sz="2000">
                <a:solidFill>
                  <a:srgbClr val="000000"/>
                </a:solidFill>
                <a:latin typeface="Arial" charset="0"/>
                <a:cs typeface="Arial" charset="0"/>
              </a:rPr>
              <a:t>Course Level</a:t>
            </a:r>
          </a:p>
        </p:txBody>
      </p:sp>
      <p:sp>
        <p:nvSpPr>
          <p:cNvPr id="61457" name="Text Box 17"/>
          <p:cNvSpPr txBox="1">
            <a:spLocks noChangeArrowheads="1"/>
          </p:cNvSpPr>
          <p:nvPr/>
        </p:nvSpPr>
        <p:spPr bwMode="auto">
          <a:xfrm>
            <a:off x="4364038" y="4789488"/>
            <a:ext cx="278447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222268"/>
                </a:solidFill>
                <a:latin typeface="Verdana" charset="0"/>
                <a:ea typeface="ＭＳ Ｐゴシック" charset="0"/>
                <a:cs typeface="ＭＳ Ｐゴシック" charset="0"/>
              </a:defRPr>
            </a:lvl1pPr>
            <a:lvl2pPr>
              <a:defRPr sz="2000">
                <a:solidFill>
                  <a:srgbClr val="222268"/>
                </a:solidFill>
                <a:latin typeface="Verdana" charset="0"/>
                <a:ea typeface="ＭＳ Ｐゴシック" charset="0"/>
              </a:defRPr>
            </a:lvl2pPr>
            <a:lvl3pPr>
              <a:defRPr>
                <a:solidFill>
                  <a:srgbClr val="222268"/>
                </a:solidFill>
                <a:latin typeface="Verdana" charset="0"/>
                <a:ea typeface="ＭＳ Ｐゴシック" charset="0"/>
              </a:defRPr>
            </a:lvl3pPr>
            <a:lvl4pPr>
              <a:defRPr sz="1600">
                <a:solidFill>
                  <a:srgbClr val="222268"/>
                </a:solidFill>
                <a:latin typeface="Verdana" charset="0"/>
                <a:ea typeface="ＭＳ Ｐゴシック" charset="0"/>
              </a:defRPr>
            </a:lvl4pPr>
            <a:lvl5pPr>
              <a:defRPr sz="1600">
                <a:solidFill>
                  <a:srgbClr val="222268"/>
                </a:solidFill>
                <a:latin typeface="Verdana" charset="0"/>
                <a:ea typeface="ＭＳ Ｐゴシック" charset="0"/>
              </a:defRPr>
            </a:lvl5pPr>
            <a:lvl6pPr eaLnBrk="0" hangingPunct="0">
              <a:defRPr sz="1600">
                <a:solidFill>
                  <a:srgbClr val="222268"/>
                </a:solidFill>
                <a:latin typeface="Verdana" charset="0"/>
                <a:ea typeface="ＭＳ Ｐゴシック" charset="0"/>
              </a:defRPr>
            </a:lvl6pPr>
            <a:lvl7pPr eaLnBrk="0" hangingPunct="0">
              <a:defRPr sz="1600">
                <a:solidFill>
                  <a:srgbClr val="222268"/>
                </a:solidFill>
                <a:latin typeface="Verdana" charset="0"/>
                <a:ea typeface="ＭＳ Ｐゴシック" charset="0"/>
              </a:defRPr>
            </a:lvl7pPr>
            <a:lvl8pPr eaLnBrk="0" hangingPunct="0">
              <a:defRPr sz="1600">
                <a:solidFill>
                  <a:srgbClr val="222268"/>
                </a:solidFill>
                <a:latin typeface="Verdana" charset="0"/>
                <a:ea typeface="ＭＳ Ｐゴシック" charset="0"/>
              </a:defRPr>
            </a:lvl8pPr>
            <a:lvl9pPr eaLnBrk="0" hangingPunct="0">
              <a:defRPr sz="1600">
                <a:solidFill>
                  <a:srgbClr val="222268"/>
                </a:solidFill>
                <a:latin typeface="Verdana" charset="0"/>
                <a:ea typeface="ＭＳ Ｐゴシック" charset="0"/>
              </a:defRPr>
            </a:lvl9pPr>
          </a:lstStyle>
          <a:p>
            <a:pPr>
              <a:buFontTx/>
              <a:buChar char="•"/>
            </a:pPr>
            <a:r>
              <a:rPr lang="en-US" sz="2000">
                <a:solidFill>
                  <a:srgbClr val="000000"/>
                </a:solidFill>
                <a:latin typeface="Arial" charset="0"/>
                <a:cs typeface="Arial" charset="0"/>
              </a:rPr>
              <a:t> Instructional Activities</a:t>
            </a:r>
          </a:p>
          <a:p>
            <a:pPr>
              <a:buFontTx/>
              <a:buChar char="•"/>
            </a:pPr>
            <a:r>
              <a:rPr lang="en-US" sz="2000">
                <a:solidFill>
                  <a:srgbClr val="000000"/>
                </a:solidFill>
                <a:latin typeface="Arial" charset="0"/>
                <a:cs typeface="Arial" charset="0"/>
              </a:rPr>
              <a:t> Interaction</a:t>
            </a:r>
          </a:p>
          <a:p>
            <a:pPr>
              <a:buFontTx/>
              <a:buChar char="•"/>
            </a:pPr>
            <a:r>
              <a:rPr lang="en-US" sz="2000">
                <a:solidFill>
                  <a:srgbClr val="000000"/>
                </a:solidFill>
                <a:latin typeface="Arial" charset="0"/>
                <a:cs typeface="Arial" charset="0"/>
              </a:rPr>
              <a:t> Assessment</a:t>
            </a:r>
          </a:p>
        </p:txBody>
      </p:sp>
      <p:sp>
        <p:nvSpPr>
          <p:cNvPr id="61458" name="Line 19"/>
          <p:cNvSpPr>
            <a:spLocks noChangeShapeType="1"/>
          </p:cNvSpPr>
          <p:nvPr/>
        </p:nvSpPr>
        <p:spPr bwMode="auto">
          <a:xfrm flipV="1">
            <a:off x="4343400" y="4265613"/>
            <a:ext cx="270033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9" name="Line 20"/>
          <p:cNvSpPr>
            <a:spLocks noChangeShapeType="1"/>
          </p:cNvSpPr>
          <p:nvPr/>
        </p:nvSpPr>
        <p:spPr bwMode="auto">
          <a:xfrm flipV="1">
            <a:off x="609600" y="3048000"/>
            <a:ext cx="7696200" cy="0"/>
          </a:xfrm>
          <a:prstGeom prst="line">
            <a:avLst/>
          </a:prstGeom>
          <a:noFill/>
          <a:ln w="412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0" name="Line 21"/>
          <p:cNvSpPr>
            <a:spLocks noChangeShapeType="1"/>
          </p:cNvSpPr>
          <p:nvPr/>
        </p:nvSpPr>
        <p:spPr bwMode="auto">
          <a:xfrm flipV="1">
            <a:off x="2362200" y="4267200"/>
            <a:ext cx="1963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1" name="Line 22"/>
          <p:cNvSpPr>
            <a:spLocks noChangeShapeType="1"/>
          </p:cNvSpPr>
          <p:nvPr/>
        </p:nvSpPr>
        <p:spPr bwMode="auto">
          <a:xfrm flipV="1">
            <a:off x="1371600" y="2203450"/>
            <a:ext cx="3937000" cy="63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2"/>
          <p:cNvSpPr txBox="1">
            <a:spLocks noChangeArrowheads="1"/>
          </p:cNvSpPr>
          <p:nvPr/>
        </p:nvSpPr>
        <p:spPr bwMode="auto">
          <a:xfrm>
            <a:off x="228600" y="457200"/>
            <a:ext cx="7772400" cy="762000"/>
          </a:xfrm>
          <a:prstGeom prst="rect">
            <a:avLst/>
          </a:prstGeom>
          <a:noFill/>
          <a:ln w="9525">
            <a:noFill/>
            <a:miter lim="800000"/>
            <a:headEnd/>
            <a:tailEnd/>
          </a:ln>
        </p:spPr>
        <p:txBody>
          <a:bodyPr anchor="ctr"/>
          <a:lstStyle/>
          <a:p>
            <a:pPr>
              <a:defRPr/>
            </a:pPr>
            <a:r>
              <a:rPr lang="en-US" sz="3100" b="1" kern="0" dirty="0">
                <a:solidFill>
                  <a:srgbClr val="20358C"/>
                </a:solidFill>
                <a:latin typeface="Verdana"/>
                <a:ea typeface="+mj-ea"/>
                <a:cs typeface="Verdana"/>
              </a:rPr>
              <a:t>What Is </a:t>
            </a:r>
            <a:r>
              <a:rPr lang="en-US" sz="3100" b="1" kern="0" dirty="0" smtClean="0">
                <a:solidFill>
                  <a:srgbClr val="20358C"/>
                </a:solidFill>
                <a:latin typeface="Verdana"/>
                <a:ea typeface="+mj-ea"/>
                <a:cs typeface="Verdana"/>
              </a:rPr>
              <a:t>Measurable?</a:t>
            </a:r>
            <a:endParaRPr lang="en-US" sz="3100" b="1" kern="0" dirty="0">
              <a:solidFill>
                <a:srgbClr val="20358C"/>
              </a:solidFill>
              <a:latin typeface="Verdana"/>
              <a:ea typeface="+mj-ea"/>
              <a:cs typeface="Verdana"/>
            </a:endParaRPr>
          </a:p>
        </p:txBody>
      </p:sp>
    </p:spTree>
    <p:extLst>
      <p:ext uri="{BB962C8B-B14F-4D97-AF65-F5344CB8AC3E}">
        <p14:creationId xmlns:p14="http://schemas.microsoft.com/office/powerpoint/2010/main" val="40940891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Mission Statement</a:t>
            </a:r>
            <a:endParaRPr lang="en-US" dirty="0"/>
          </a:p>
        </p:txBody>
      </p:sp>
      <p:sp>
        <p:nvSpPr>
          <p:cNvPr id="18435" name="Content Placeholder 2"/>
          <p:cNvSpPr>
            <a:spLocks noGrp="1"/>
          </p:cNvSpPr>
          <p:nvPr>
            <p:ph idx="1"/>
          </p:nvPr>
        </p:nvSpPr>
        <p:spPr/>
        <p:txBody>
          <a:bodyPr/>
          <a:lstStyle/>
          <a:p>
            <a:r>
              <a:rPr lang="en-US" dirty="0">
                <a:latin typeface="Verdana" charset="0"/>
                <a:ea typeface="ＭＳ Ｐゴシック" charset="0"/>
              </a:rPr>
              <a:t>A mission statement is usually the broadest desired result for a group.  Mission statements are NOT measurable</a:t>
            </a:r>
            <a:r>
              <a:rPr lang="en-US" dirty="0" smtClean="0">
                <a:latin typeface="Verdana" charset="0"/>
                <a:ea typeface="ＭＳ Ｐゴシック" charset="0"/>
              </a:rPr>
              <a:t>.</a:t>
            </a:r>
          </a:p>
          <a:p>
            <a:endParaRPr lang="en-US" dirty="0">
              <a:latin typeface="Verdana" charset="0"/>
              <a:ea typeface="ＭＳ Ｐゴシック" charset="0"/>
            </a:endParaRPr>
          </a:p>
          <a:p>
            <a:r>
              <a:rPr lang="en-US" sz="2000" b="1" dirty="0">
                <a:latin typeface="Verdana" charset="0"/>
                <a:ea typeface="ＭＳ Ｐゴシック" charset="0"/>
              </a:rPr>
              <a:t>Example</a:t>
            </a:r>
            <a:r>
              <a:rPr lang="en-US" sz="2000" dirty="0">
                <a:latin typeface="Verdana" charset="0"/>
                <a:ea typeface="ＭＳ Ｐゴシック" charset="0"/>
              </a:rPr>
              <a:t>: </a:t>
            </a:r>
            <a:r>
              <a:rPr lang="en-US" sz="2000" i="1" dirty="0">
                <a:latin typeface="Verdana" charset="0"/>
                <a:ea typeface="ＭＳ Ｐゴシック" charset="0"/>
              </a:rPr>
              <a:t>Completion of a program at our institution will result in a student being a good corporate, public, and private citizen. </a:t>
            </a:r>
            <a:endParaRPr lang="en-US" sz="2000" i="1" dirty="0" smtClean="0">
              <a:latin typeface="Verdana" charset="0"/>
              <a:ea typeface="ＭＳ Ｐゴシック" charset="0"/>
            </a:endParaRPr>
          </a:p>
          <a:p>
            <a:endParaRPr lang="en-US" sz="2000" dirty="0">
              <a:latin typeface="Verdana" charset="0"/>
              <a:ea typeface="ＭＳ Ｐゴシック" charset="0"/>
            </a:endParaRPr>
          </a:p>
          <a:p>
            <a:r>
              <a:rPr lang="en-US" sz="2000" b="1" dirty="0">
                <a:latin typeface="Verdana" charset="0"/>
                <a:ea typeface="ＭＳ Ｐゴシック" charset="0"/>
              </a:rPr>
              <a:t>Example 2</a:t>
            </a:r>
            <a:r>
              <a:rPr lang="en-US" sz="2000" dirty="0">
                <a:latin typeface="Verdana" charset="0"/>
                <a:ea typeface="ＭＳ Ｐゴシック" charset="0"/>
              </a:rPr>
              <a:t>: </a:t>
            </a:r>
            <a:r>
              <a:rPr lang="en-US" sz="2000" i="1" dirty="0">
                <a:latin typeface="Verdana" charset="0"/>
                <a:ea typeface="ＭＳ Ｐゴシック" charset="0"/>
              </a:rPr>
              <a:t>Our institution promotes honesty and integrity in interactions with others. </a:t>
            </a:r>
            <a:endParaRPr lang="en-US" sz="2000" dirty="0">
              <a:latin typeface="Verdana" charset="0"/>
              <a:ea typeface="ＭＳ Ｐゴシック" charset="0"/>
            </a:endParaRPr>
          </a:p>
        </p:txBody>
      </p:sp>
      <p:pic>
        <p:nvPicPr>
          <p:cNvPr id="6246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0"/>
            <a:ext cx="18288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78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2" end="2"/>
                                            </p:txEl>
                                          </p:spTgt>
                                        </p:tgtEl>
                                        <p:attrNameLst>
                                          <p:attrName>style.visibility</p:attrName>
                                        </p:attrNameLst>
                                      </p:cBhvr>
                                      <p:to>
                                        <p:strVal val="visible"/>
                                      </p:to>
                                    </p:set>
                                    <p:animEffect transition="in" filter="fade">
                                      <p:cBhvr>
                                        <p:cTn id="7" dur="500"/>
                                        <p:tgtEl>
                                          <p:spTgt spid="1843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4" end="4"/>
                                            </p:txEl>
                                          </p:spTgt>
                                        </p:tgtEl>
                                        <p:attrNameLst>
                                          <p:attrName>style.visibility</p:attrName>
                                        </p:attrNameLst>
                                      </p:cBhvr>
                                      <p:to>
                                        <p:strVal val="visible"/>
                                      </p:to>
                                    </p:set>
                                    <p:animEffect transition="in" filter="fade">
                                      <p:cBhvr>
                                        <p:cTn id="10"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914400"/>
            <a:ext cx="8839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39" name="Title 1"/>
          <p:cNvSpPr>
            <a:spLocks noGrp="1"/>
          </p:cNvSpPr>
          <p:nvPr>
            <p:ph type="title"/>
          </p:nvPr>
        </p:nvSpPr>
        <p:spPr/>
        <p:txBody>
          <a:bodyPr/>
          <a:lstStyle/>
          <a:p>
            <a:r>
              <a:rPr lang="en-US" smtClean="0">
                <a:latin typeface="Verdana" charset="0"/>
                <a:ea typeface="ＭＳ Ｐゴシック" charset="0"/>
              </a:rPr>
              <a:t>The </a:t>
            </a:r>
            <a:r>
              <a:rPr lang="ja-JP" altLang="en-US" smtClean="0">
                <a:latin typeface="Verdana" charset="0"/>
                <a:ea typeface="ＭＳ Ｐゴシック" charset="0"/>
              </a:rPr>
              <a:t>“</a:t>
            </a:r>
            <a:r>
              <a:rPr lang="en-US" smtClean="0">
                <a:latin typeface="Verdana" charset="0"/>
                <a:ea typeface="ＭＳ Ｐゴシック" charset="0"/>
              </a:rPr>
              <a:t>C</a:t>
            </a:r>
            <a:r>
              <a:rPr lang="ja-JP" altLang="en-US" smtClean="0">
                <a:latin typeface="Verdana" charset="0"/>
                <a:ea typeface="ＭＳ Ｐゴシック" charset="0"/>
              </a:rPr>
              <a:t>’</a:t>
            </a:r>
            <a:r>
              <a:rPr lang="en-US" smtClean="0">
                <a:latin typeface="Verdana" charset="0"/>
                <a:ea typeface="ＭＳ Ｐゴシック" charset="0"/>
              </a:rPr>
              <a:t>s</a:t>
            </a:r>
            <a:r>
              <a:rPr lang="ja-JP" altLang="en-US" smtClean="0">
                <a:latin typeface="Verdana" charset="0"/>
                <a:ea typeface="ＭＳ Ｐゴシック" charset="0"/>
              </a:rPr>
              <a:t>”</a:t>
            </a:r>
            <a:r>
              <a:rPr lang="en-US" smtClean="0">
                <a:latin typeface="Verdana" charset="0"/>
                <a:ea typeface="ＭＳ Ｐゴシック" charset="0"/>
              </a:rPr>
              <a:t> of Education</a:t>
            </a:r>
            <a:endParaRPr lang="en-US">
              <a:latin typeface="Verdana" charset="0"/>
              <a:ea typeface="ＭＳ Ｐゴシック" charset="0"/>
            </a:endParaRPr>
          </a:p>
        </p:txBody>
      </p:sp>
      <p:pic>
        <p:nvPicPr>
          <p:cNvPr id="6"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61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(Program) Goals</a:t>
            </a:r>
            <a:endParaRPr lang="en-US" dirty="0"/>
          </a:p>
        </p:txBody>
      </p:sp>
      <p:sp>
        <p:nvSpPr>
          <p:cNvPr id="19459" name="Content Placeholder 2"/>
          <p:cNvSpPr>
            <a:spLocks noGrp="1"/>
          </p:cNvSpPr>
          <p:nvPr>
            <p:ph idx="1"/>
          </p:nvPr>
        </p:nvSpPr>
        <p:spPr/>
        <p:txBody>
          <a:bodyPr/>
          <a:lstStyle/>
          <a:p>
            <a:r>
              <a:rPr lang="en-US" dirty="0">
                <a:latin typeface="Verdana" charset="0"/>
                <a:ea typeface="ＭＳ Ｐゴシック" charset="0"/>
              </a:rPr>
              <a:t>Sometimes called values, a goal is usually the broader desired result of achieving multiple outcomes.  Goals are </a:t>
            </a:r>
            <a:r>
              <a:rPr lang="en-US" dirty="0" smtClean="0">
                <a:latin typeface="Verdana" charset="0"/>
                <a:ea typeface="ＭＳ Ｐゴシック" charset="0"/>
              </a:rPr>
              <a:t>difficult </a:t>
            </a:r>
            <a:r>
              <a:rPr lang="en-US" dirty="0">
                <a:latin typeface="Verdana" charset="0"/>
                <a:ea typeface="ＭＳ Ｐゴシック" charset="0"/>
              </a:rPr>
              <a:t>to measure</a:t>
            </a:r>
            <a:r>
              <a:rPr lang="en-US" dirty="0" smtClean="0">
                <a:latin typeface="Verdana" charset="0"/>
                <a:ea typeface="ＭＳ Ｐゴシック" charset="0"/>
              </a:rPr>
              <a:t>.</a:t>
            </a:r>
          </a:p>
          <a:p>
            <a:endParaRPr lang="en-US" dirty="0">
              <a:latin typeface="Verdana" charset="0"/>
              <a:ea typeface="ＭＳ Ｐゴシック" charset="0"/>
            </a:endParaRPr>
          </a:p>
          <a:p>
            <a:r>
              <a:rPr lang="en-US" sz="2000" b="1" dirty="0">
                <a:latin typeface="Verdana" charset="0"/>
                <a:ea typeface="ＭＳ Ｐゴシック" charset="0"/>
              </a:rPr>
              <a:t>Example</a:t>
            </a:r>
            <a:r>
              <a:rPr lang="en-US" sz="2000" dirty="0">
                <a:latin typeface="Verdana" charset="0"/>
                <a:ea typeface="ＭＳ Ｐゴシック" charset="0"/>
              </a:rPr>
              <a:t>: </a:t>
            </a:r>
            <a:r>
              <a:rPr lang="en-US" sz="2000" i="1" dirty="0">
                <a:latin typeface="Verdana" charset="0"/>
                <a:ea typeface="ＭＳ Ｐゴシック" charset="0"/>
              </a:rPr>
              <a:t>Students should be able to communicate effectively in various contexts and situations. </a:t>
            </a:r>
            <a:endParaRPr lang="en-US" sz="2000" i="1" dirty="0" smtClean="0">
              <a:latin typeface="Verdana" charset="0"/>
              <a:ea typeface="ＭＳ Ｐゴシック" charset="0"/>
            </a:endParaRPr>
          </a:p>
          <a:p>
            <a:endParaRPr lang="en-US" sz="2000" dirty="0">
              <a:latin typeface="Verdana" charset="0"/>
              <a:ea typeface="ＭＳ Ｐゴシック" charset="0"/>
            </a:endParaRPr>
          </a:p>
          <a:p>
            <a:r>
              <a:rPr lang="en-US" sz="2000" b="1" dirty="0">
                <a:latin typeface="Verdana" charset="0"/>
                <a:ea typeface="ＭＳ Ｐゴシック" charset="0"/>
              </a:rPr>
              <a:t>Example 2</a:t>
            </a:r>
            <a:r>
              <a:rPr lang="en-US" sz="2000" dirty="0">
                <a:latin typeface="Verdana" charset="0"/>
                <a:ea typeface="ＭＳ Ｐゴシック" charset="0"/>
              </a:rPr>
              <a:t>: </a:t>
            </a:r>
            <a:r>
              <a:rPr lang="en-US" sz="2000" i="1" dirty="0">
                <a:latin typeface="Verdana" charset="0"/>
                <a:ea typeface="ＭＳ Ｐゴシック" charset="0"/>
              </a:rPr>
              <a:t>Students should understand how to integrate communication curriculum holistically. </a:t>
            </a:r>
            <a:endParaRPr lang="en-US" sz="2000" dirty="0">
              <a:latin typeface="Verdana" charset="0"/>
              <a:ea typeface="ＭＳ Ｐゴシック" charset="0"/>
            </a:endParaRPr>
          </a:p>
          <a:p>
            <a:endParaRPr lang="en-US" dirty="0">
              <a:latin typeface="Verdana" charset="0"/>
              <a:ea typeface="ＭＳ Ｐゴシック" charset="0"/>
            </a:endParaRPr>
          </a:p>
        </p:txBody>
      </p:sp>
      <p:pic>
        <p:nvPicPr>
          <p:cNvPr id="6349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0"/>
            <a:ext cx="18288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306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fade">
                                      <p:cBhvr>
                                        <p:cTn id="7" dur="500"/>
                                        <p:tgtEl>
                                          <p:spTgt spid="1945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9">
                                            <p:txEl>
                                              <p:pRg st="4" end="4"/>
                                            </p:txEl>
                                          </p:spTgt>
                                        </p:tgtEl>
                                        <p:attrNameLst>
                                          <p:attrName>style.visibility</p:attrName>
                                        </p:attrNameLst>
                                      </p:cBhvr>
                                      <p:to>
                                        <p:strVal val="visible"/>
                                      </p:to>
                                    </p:set>
                                    <p:animEffect transition="in" filter="fade">
                                      <p:cBhvr>
                                        <p:cTn id="10"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Outcomes</a:t>
            </a:r>
            <a:endParaRPr lang="en-US" dirty="0"/>
          </a:p>
        </p:txBody>
      </p:sp>
      <p:sp>
        <p:nvSpPr>
          <p:cNvPr id="20483" name="Content Placeholder 2"/>
          <p:cNvSpPr>
            <a:spLocks noGrp="1"/>
          </p:cNvSpPr>
          <p:nvPr>
            <p:ph idx="1"/>
          </p:nvPr>
        </p:nvSpPr>
        <p:spPr/>
        <p:txBody>
          <a:bodyPr/>
          <a:lstStyle/>
          <a:p>
            <a:r>
              <a:rPr lang="en-US" dirty="0">
                <a:latin typeface="Verdana" charset="0"/>
                <a:ea typeface="ＭＳ Ｐゴシック" charset="0"/>
              </a:rPr>
              <a:t>Sometimes called standards, results, or products, an outcome states the results one hopes to attain through intervention activities.  Outcomes are measurable and observable. </a:t>
            </a:r>
            <a:endParaRPr lang="en-US" dirty="0" smtClean="0">
              <a:latin typeface="Verdana" charset="0"/>
              <a:ea typeface="ＭＳ Ｐゴシック" charset="0"/>
            </a:endParaRPr>
          </a:p>
          <a:p>
            <a:endParaRPr lang="en-US" dirty="0">
              <a:latin typeface="Verdana" charset="0"/>
              <a:ea typeface="ＭＳ Ｐゴシック" charset="0"/>
            </a:endParaRPr>
          </a:p>
          <a:p>
            <a:r>
              <a:rPr lang="en-US" sz="2000" b="1" dirty="0">
                <a:latin typeface="Verdana" charset="0"/>
                <a:ea typeface="ＭＳ Ｐゴシック" charset="0"/>
              </a:rPr>
              <a:t>Example</a:t>
            </a:r>
            <a:r>
              <a:rPr lang="en-US" sz="2000" dirty="0">
                <a:latin typeface="Verdana" charset="0"/>
                <a:ea typeface="ＭＳ Ｐゴシック" charset="0"/>
              </a:rPr>
              <a:t>: </a:t>
            </a:r>
            <a:r>
              <a:rPr lang="en-US" sz="2000" i="1" dirty="0">
                <a:latin typeface="Verdana" charset="0"/>
                <a:ea typeface="ＭＳ Ｐゴシック" charset="0"/>
              </a:rPr>
              <a:t>Students will create a preparation outline for a speech</a:t>
            </a:r>
            <a:r>
              <a:rPr lang="en-US" sz="2000" i="1" dirty="0" smtClean="0">
                <a:latin typeface="Verdana" charset="0"/>
                <a:ea typeface="ＭＳ Ｐゴシック" charset="0"/>
              </a:rPr>
              <a:t>.</a:t>
            </a:r>
          </a:p>
          <a:p>
            <a:endParaRPr lang="en-US" sz="2000" dirty="0">
              <a:latin typeface="Verdana" charset="0"/>
              <a:ea typeface="ＭＳ Ｐゴシック" charset="0"/>
            </a:endParaRPr>
          </a:p>
          <a:p>
            <a:r>
              <a:rPr lang="en-US" sz="2000" b="1" dirty="0">
                <a:latin typeface="Verdana" charset="0"/>
                <a:ea typeface="ＭＳ Ｐゴシック" charset="0"/>
              </a:rPr>
              <a:t>Example 2</a:t>
            </a:r>
            <a:r>
              <a:rPr lang="en-US" sz="2000" dirty="0">
                <a:latin typeface="Verdana" charset="0"/>
                <a:ea typeface="ＭＳ Ｐゴシック" charset="0"/>
              </a:rPr>
              <a:t>: </a:t>
            </a:r>
            <a:r>
              <a:rPr lang="en-US" sz="2000" i="1" dirty="0">
                <a:latin typeface="Verdana" charset="0"/>
                <a:ea typeface="ＭＳ Ｐゴシック" charset="0"/>
              </a:rPr>
              <a:t>Students will create a presentation outline for a speech.</a:t>
            </a:r>
            <a:endParaRPr lang="en-US" sz="2000" dirty="0">
              <a:latin typeface="Verdana" charset="0"/>
              <a:ea typeface="ＭＳ Ｐゴシック" charset="0"/>
            </a:endParaRPr>
          </a:p>
        </p:txBody>
      </p:sp>
      <p:pic>
        <p:nvPicPr>
          <p:cNvPr id="6451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0"/>
            <a:ext cx="18288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664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fade">
                                      <p:cBhvr>
                                        <p:cTn id="7" dur="500"/>
                                        <p:tgtEl>
                                          <p:spTgt spid="2048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483">
                                            <p:txEl>
                                              <p:pRg st="4" end="4"/>
                                            </p:txEl>
                                          </p:spTgt>
                                        </p:tgtEl>
                                        <p:attrNameLst>
                                          <p:attrName>style.visibility</p:attrName>
                                        </p:attrNameLst>
                                      </p:cBhvr>
                                      <p:to>
                                        <p:strVal val="visible"/>
                                      </p:to>
                                    </p:set>
                                    <p:animEffect transition="in" filter="fade">
                                      <p:cBhvr>
                                        <p:cTn id="10"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Objectives</a:t>
            </a:r>
            <a:endParaRPr lang="en-US" dirty="0"/>
          </a:p>
        </p:txBody>
      </p:sp>
      <p:sp>
        <p:nvSpPr>
          <p:cNvPr id="21507" name="Content Placeholder 2"/>
          <p:cNvSpPr>
            <a:spLocks noGrp="1"/>
          </p:cNvSpPr>
          <p:nvPr>
            <p:ph idx="1"/>
          </p:nvPr>
        </p:nvSpPr>
        <p:spPr/>
        <p:txBody>
          <a:bodyPr/>
          <a:lstStyle/>
          <a:p>
            <a:r>
              <a:rPr lang="en-US" dirty="0">
                <a:latin typeface="Verdana" charset="0"/>
                <a:ea typeface="ＭＳ Ｐゴシック" charset="0"/>
              </a:rPr>
              <a:t>Sometimes called competencies or skills, a (terminal) objective is a specific, measurable </a:t>
            </a:r>
            <a:r>
              <a:rPr lang="en-US" dirty="0" smtClean="0">
                <a:latin typeface="Verdana" charset="0"/>
                <a:ea typeface="ＭＳ Ｐゴシック" charset="0"/>
              </a:rPr>
              <a:t>and/or </a:t>
            </a:r>
            <a:r>
              <a:rPr lang="en-US" dirty="0">
                <a:latin typeface="Verdana" charset="0"/>
                <a:ea typeface="ＭＳ Ｐゴシック" charset="0"/>
              </a:rPr>
              <a:t>observable element that is typically part of an outcome</a:t>
            </a:r>
            <a:r>
              <a:rPr lang="en-US" dirty="0" smtClean="0">
                <a:latin typeface="Verdana" charset="0"/>
                <a:ea typeface="ＭＳ Ｐゴシック" charset="0"/>
              </a:rPr>
              <a:t>.</a:t>
            </a:r>
          </a:p>
          <a:p>
            <a:endParaRPr lang="en-US" dirty="0">
              <a:latin typeface="Verdana" charset="0"/>
              <a:ea typeface="ＭＳ Ｐゴシック" charset="0"/>
            </a:endParaRPr>
          </a:p>
          <a:p>
            <a:r>
              <a:rPr lang="en-US" sz="2000" b="1" dirty="0">
                <a:latin typeface="Verdana" charset="0"/>
                <a:ea typeface="ＭＳ Ｐゴシック" charset="0"/>
              </a:rPr>
              <a:t>Example</a:t>
            </a:r>
            <a:r>
              <a:rPr lang="en-US" sz="2000" dirty="0">
                <a:latin typeface="Verdana" charset="0"/>
                <a:ea typeface="ＭＳ Ｐゴシック" charset="0"/>
              </a:rPr>
              <a:t>: </a:t>
            </a:r>
            <a:r>
              <a:rPr lang="en-US" sz="2000" i="1" dirty="0">
                <a:latin typeface="Verdana" charset="0"/>
                <a:ea typeface="ＭＳ Ｐゴシック" charset="0"/>
              </a:rPr>
              <a:t>Students will create a complete introduction. (Part of an outline.)</a:t>
            </a:r>
            <a:endParaRPr lang="en-US" sz="2000" dirty="0">
              <a:latin typeface="Verdana" charset="0"/>
              <a:ea typeface="ＭＳ Ｐゴシック" charset="0"/>
            </a:endParaRPr>
          </a:p>
          <a:p>
            <a:endParaRPr lang="en-US" dirty="0">
              <a:latin typeface="Verdana" charset="0"/>
              <a:ea typeface="ＭＳ Ｐゴシック" charset="0"/>
            </a:endParaRPr>
          </a:p>
        </p:txBody>
      </p:sp>
      <p:pic>
        <p:nvPicPr>
          <p:cNvPr id="6554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15200" y="0"/>
            <a:ext cx="18288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23041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fade">
                                      <p:cBhvr>
                                        <p:cTn id="7"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Criteria</a:t>
            </a:r>
            <a:endParaRPr lang="en-US" dirty="0"/>
          </a:p>
        </p:txBody>
      </p:sp>
      <p:sp>
        <p:nvSpPr>
          <p:cNvPr id="22531" name="Content Placeholder 2"/>
          <p:cNvSpPr>
            <a:spLocks noGrp="1"/>
          </p:cNvSpPr>
          <p:nvPr>
            <p:ph idx="1"/>
          </p:nvPr>
        </p:nvSpPr>
        <p:spPr/>
        <p:txBody>
          <a:bodyPr/>
          <a:lstStyle/>
          <a:p>
            <a:r>
              <a:rPr lang="en-US" dirty="0">
                <a:latin typeface="Verdana" charset="0"/>
                <a:ea typeface="ＭＳ Ｐゴシック" charset="0"/>
              </a:rPr>
              <a:t>Criteria are the elements of a task (test, paper, presentation, portfolio, </a:t>
            </a:r>
            <a:r>
              <a:rPr lang="en-US" dirty="0" err="1">
                <a:latin typeface="Verdana" charset="0"/>
                <a:ea typeface="ＭＳ Ｐゴシック" charset="0"/>
              </a:rPr>
              <a:t>etc</a:t>
            </a:r>
            <a:r>
              <a:rPr lang="en-US" dirty="0">
                <a:latin typeface="Verdana" charset="0"/>
                <a:ea typeface="ＭＳ Ｐゴシック" charset="0"/>
              </a:rPr>
              <a:t>) that the objective or outcome will be observed with or measured by.  In other words, what does good performance on the task look like</a:t>
            </a:r>
            <a:r>
              <a:rPr lang="en-US" dirty="0" smtClean="0">
                <a:latin typeface="Verdana" charset="0"/>
                <a:ea typeface="ＭＳ Ｐゴシック" charset="0"/>
              </a:rPr>
              <a:t>?</a:t>
            </a:r>
          </a:p>
          <a:p>
            <a:endParaRPr lang="en-US" dirty="0">
              <a:latin typeface="Verdana" charset="0"/>
              <a:ea typeface="ＭＳ Ｐゴシック" charset="0"/>
            </a:endParaRPr>
          </a:p>
          <a:p>
            <a:r>
              <a:rPr lang="en-US" sz="2000" b="1" dirty="0">
                <a:latin typeface="Verdana" charset="0"/>
                <a:ea typeface="ＭＳ Ｐゴシック" charset="0"/>
              </a:rPr>
              <a:t>Example</a:t>
            </a:r>
            <a:r>
              <a:rPr lang="en-US" sz="2000" dirty="0">
                <a:latin typeface="Verdana" charset="0"/>
                <a:ea typeface="ＭＳ Ｐゴシック" charset="0"/>
              </a:rPr>
              <a:t>:  </a:t>
            </a:r>
            <a:r>
              <a:rPr lang="en-US" sz="2000" i="1" dirty="0">
                <a:latin typeface="Verdana" charset="0"/>
                <a:ea typeface="ＭＳ Ｐゴシック" charset="0"/>
              </a:rPr>
              <a:t>An introduction must include at least 4 parts.  1) The attention getter. (required)  2) The greeting. (optional)  3) The goal or Thesis Statement (required)  4a) The statement of goodwill. </a:t>
            </a:r>
            <a:r>
              <a:rPr lang="en-US" sz="2000" b="1" i="1" dirty="0">
                <a:latin typeface="Verdana" charset="0"/>
                <a:ea typeface="ＭＳ Ｐゴシック" charset="0"/>
              </a:rPr>
              <a:t>OR</a:t>
            </a:r>
            <a:r>
              <a:rPr lang="en-US" sz="2000" i="1" dirty="0">
                <a:latin typeface="Verdana" charset="0"/>
                <a:ea typeface="ＭＳ Ｐゴシック" charset="0"/>
              </a:rPr>
              <a:t> 4b) The statement of credibility. (required)  5. The preview (required)</a:t>
            </a:r>
            <a:endParaRPr lang="en-US" sz="2000" dirty="0">
              <a:latin typeface="Verdana" charset="0"/>
              <a:ea typeface="ＭＳ Ｐゴシック" charset="0"/>
            </a:endParaRPr>
          </a:p>
          <a:p>
            <a:endParaRPr lang="en-US" dirty="0">
              <a:latin typeface="Verdana" charset="0"/>
              <a:ea typeface="ＭＳ Ｐゴシック" charset="0"/>
            </a:endParaRPr>
          </a:p>
        </p:txBody>
      </p:sp>
    </p:spTree>
    <p:extLst>
      <p:ext uri="{BB962C8B-B14F-4D97-AF65-F5344CB8AC3E}">
        <p14:creationId xmlns:p14="http://schemas.microsoft.com/office/powerpoint/2010/main" val="1796424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fade">
                                      <p:cBhvr>
                                        <p:cTn id="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Importance of Verbs</a:t>
            </a:r>
            <a:endParaRPr lang="en-US" dirty="0"/>
          </a:p>
        </p:txBody>
      </p:sp>
      <p:pic>
        <p:nvPicPr>
          <p:cNvPr id="67587" name="Picture 2" descr="Mind map of Bloom's Revised Digital Taxonomy"/>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733425" y="1219200"/>
            <a:ext cx="7724775" cy="5105400"/>
          </a:xfrm>
          <a:noFill/>
        </p:spPr>
      </p:pic>
    </p:spTree>
    <p:extLst>
      <p:ext uri="{BB962C8B-B14F-4D97-AF65-F5344CB8AC3E}">
        <p14:creationId xmlns:p14="http://schemas.microsoft.com/office/powerpoint/2010/main" val="40278834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Creating Outcomes</a:t>
            </a:r>
            <a:endParaRPr lang="en-US" dirty="0"/>
          </a:p>
        </p:txBody>
      </p:sp>
      <p:sp>
        <p:nvSpPr>
          <p:cNvPr id="3" name="Text Placeholder 2"/>
          <p:cNvSpPr>
            <a:spLocks noGrp="1"/>
          </p:cNvSpPr>
          <p:nvPr>
            <p:ph type="body" idx="1"/>
          </p:nvPr>
        </p:nvSpPr>
        <p:spPr/>
        <p:txBody>
          <a:bodyPr/>
          <a:lstStyle/>
          <a:p>
            <a:pPr marL="342900" indent="-342900">
              <a:buFont typeface="Arial"/>
              <a:buChar char="•"/>
            </a:pPr>
            <a:r>
              <a:rPr lang="en-US" dirty="0" smtClean="0"/>
              <a:t>What outcomes are important for your students?</a:t>
            </a:r>
          </a:p>
          <a:p>
            <a:pPr marL="1092389" lvl="2" indent="-342900"/>
            <a:r>
              <a:rPr lang="en-US" dirty="0" smtClean="0"/>
              <a:t>How can you make outcomes </a:t>
            </a:r>
            <a:r>
              <a:rPr lang="en-US" i="1" dirty="0" smtClean="0"/>
              <a:t>actionable?</a:t>
            </a:r>
            <a:endParaRPr lang="en-US" dirty="0"/>
          </a:p>
        </p:txBody>
      </p:sp>
      <p:pic>
        <p:nvPicPr>
          <p:cNvPr id="5" name="Picture 2" descr="https://yourpaluct.files.wordpress.com/2012/02/now_its_your_tur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a:xfrm>
            <a:off x="1403685" y="2930274"/>
            <a:ext cx="6315242" cy="3552324"/>
          </a:xfrm>
          <a:prstGeom prst="rect">
            <a:avLst/>
          </a:prstGeom>
          <a:noFill/>
          <a:ln>
            <a:noFill/>
          </a:ln>
        </p:spPr>
      </p:pic>
    </p:spTree>
    <p:extLst>
      <p:ext uri="{BB962C8B-B14F-4D97-AF65-F5344CB8AC3E}">
        <p14:creationId xmlns:p14="http://schemas.microsoft.com/office/powerpoint/2010/main" val="273516499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descr="http://farm4.static.flickr.com/3663/3421835376_ff7b47c47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0638"/>
            <a:ext cx="4762500"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0" name="Picture 2" descr="http://nickbriz.com/blog/wp-content/uploads/2012/10/eiar_creativity.jpg">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86200" y="3276600"/>
            <a:ext cx="49530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145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3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blogs.sodexousa.com/commentary/files/2014/02/f2fd6b5b-0248-4a41-83c2-da59dad8dc6c.HR_.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249984"/>
            <a:ext cx="5486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9819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latin typeface="Verdana" charset="0"/>
                <a:ea typeface="ＭＳ Ｐゴシック" charset="0"/>
              </a:rPr>
              <a:t>Confluence</a:t>
            </a:r>
            <a:endParaRPr lang="en-US">
              <a:latin typeface="Verdana" charset="0"/>
              <a:ea typeface="ＭＳ Ｐゴシック"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650080051"/>
              </p:ext>
            </p:extLst>
          </p:nvPr>
        </p:nvGraphicFramePr>
        <p:xfrm>
          <a:off x="4848225" y="3198813"/>
          <a:ext cx="2527300" cy="1322387"/>
        </p:xfrm>
        <a:graphic>
          <a:graphicData uri="http://schemas.openxmlformats.org/presentationml/2006/ole">
            <mc:AlternateContent xmlns:mc="http://schemas.openxmlformats.org/markup-compatibility/2006">
              <mc:Choice xmlns:v="urn:schemas-microsoft-com:vml" Requires="v">
                <p:oleObj spid="_x0000_s29718" name="Chart" r:id="rId3" imgW="9448800" imgH="4749800" progId="MSGraph.Chart.8">
                  <p:embed followColorScheme="full"/>
                </p:oleObj>
              </mc:Choice>
              <mc:Fallback>
                <p:oleObj name="Chart" r:id="rId3" imgW="9448800" imgH="4749800" progId="MSGraph.Chart.8">
                  <p:embed followColorScheme="full"/>
                  <p:pic>
                    <p:nvPicPr>
                      <p:cNvPr id="0" name=""/>
                      <p:cNvPicPr>
                        <a:picLocks noChangeAspect="1" noChangeArrowheads="1"/>
                      </p:cNvPicPr>
                      <p:nvPr/>
                    </p:nvPicPr>
                    <p:blipFill>
                      <a:blip r:embed="rId4"/>
                      <a:srcRect/>
                      <a:stretch>
                        <a:fillRect/>
                      </a:stretch>
                    </p:blipFill>
                    <p:spPr bwMode="black">
                      <a:xfrm>
                        <a:off x="4848225" y="3198813"/>
                        <a:ext cx="25273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90468" name="Picture 4" descr="http://t3.gstatic.com/images?q=tbn:ANd9GcR2htdHMuGayh5vUK55MNXuexuuB3YT6fzLI3NGRgC2ox5G4Xxw"/>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13525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Picture 4" descr="http://t1.gstatic.com/images?q=tbn:ANd9GcQ2q6FMyXqSag2yL14nqXykvzDa2oWW6NjtnKr2xgaOlm7XzmMzpGmRHCvR4g"/>
          <p:cNvPicPr>
            <a:picLocks noGrp="1" noChangeAspect="1" noChangeArrowheads="1"/>
          </p:cNvPicPr>
          <p:nvPr>
            <p:ph sz="half" idx="1"/>
          </p:nvPr>
        </p:nvPicPr>
        <p:blipFill>
          <a:blip r:embed="rId6">
            <a:extLst>
              <a:ext uri="{28A0092B-C50C-407E-A947-70E740481C1C}">
                <a14:useLocalDpi xmlns:a14="http://schemas.microsoft.com/office/drawing/2010/main"/>
              </a:ext>
            </a:extLst>
          </a:blip>
          <a:srcRect/>
          <a:stretch>
            <a:fillRect/>
          </a:stretch>
        </p:blipFill>
        <p:spPr>
          <a:xfrm>
            <a:off x="152400" y="4202113"/>
            <a:ext cx="2757488" cy="2065337"/>
          </a:xfrm>
          <a:noFill/>
        </p:spPr>
      </p:pic>
      <p:pic>
        <p:nvPicPr>
          <p:cNvPr id="144391" name="Picture 7" descr="http://t1.gstatic.com/images?q=tbn:ANd9GcRizQnnvvY1ow6qhNEoH4cVEsTUBjM0xmr6P-arMmnqe1p07zbzpQ"/>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124200" y="342900"/>
            <a:ext cx="27527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3" name="Picture 9" descr="http://images.intomobile.com/wp-content/uploads/2012/08/ipad-mini.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24200" y="4648200"/>
            <a:ext cx="3443288"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https://lh3.googleusercontent.com/-c8Fy31ghlY8/TXmXcBqZ7XI/AAAAAAAAFKw/wjgycic_Ss0/nasa_app_ipad_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269038" y="609600"/>
            <a:ext cx="2743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Picture 13" descr="http://f.hypotheses.org/wp-content/blogs.dir/833/files/2012/08/MOOC2.jpg">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40638" y="3868738"/>
            <a:ext cx="1371600" cy="236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612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fade">
                                      <p:cBhvr>
                                        <p:cTn id="7" dur="500"/>
                                        <p:tgtEl>
                                          <p:spTgt spid="144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90468"/>
                                        </p:tgtEl>
                                        <p:attrNameLst>
                                          <p:attrName>style.visibility</p:attrName>
                                        </p:attrNameLst>
                                      </p:cBhvr>
                                      <p:to>
                                        <p:strVal val="visible"/>
                                      </p:to>
                                    </p:set>
                                    <p:animEffect transition="in" filter="fade">
                                      <p:cBhvr>
                                        <p:cTn id="12" dur="500"/>
                                        <p:tgtEl>
                                          <p:spTgt spid="1904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44393"/>
                                        </p:tgtEl>
                                        <p:attrNameLst>
                                          <p:attrName>style.visibility</p:attrName>
                                        </p:attrNameLst>
                                      </p:cBhvr>
                                      <p:to>
                                        <p:strVal val="visible"/>
                                      </p:to>
                                    </p:set>
                                    <p:animEffect transition="in" filter="fade">
                                      <p:cBhvr>
                                        <p:cTn id="17" dur="500"/>
                                        <p:tgtEl>
                                          <p:spTgt spid="1443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4391"/>
                                        </p:tgtEl>
                                        <p:attrNameLst>
                                          <p:attrName>style.visibility</p:attrName>
                                        </p:attrNameLst>
                                      </p:cBhvr>
                                      <p:to>
                                        <p:strVal val="visible"/>
                                      </p:to>
                                    </p:set>
                                    <p:animEffect transition="in" filter="fade">
                                      <p:cBhvr>
                                        <p:cTn id="27" dur="500"/>
                                        <p:tgtEl>
                                          <p:spTgt spid="1443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8685"/>
                                        </p:tgtEl>
                                        <p:attrNameLst>
                                          <p:attrName>style.visibility</p:attrName>
                                        </p:attrNameLst>
                                      </p:cBhvr>
                                      <p:to>
                                        <p:strVal val="visible"/>
                                      </p:to>
                                    </p:set>
                                    <p:animEffect transition="in" filter="fade">
                                      <p:cBhvr>
                                        <p:cTn id="37" dur="5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 grpId="0" 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latin typeface="Verdana" charset="0"/>
                <a:ea typeface="ＭＳ Ｐゴシック" charset="0"/>
              </a:rPr>
              <a:t>Future Application?</a:t>
            </a:r>
            <a:endParaRPr lang="en-US">
              <a:latin typeface="Verdana" charset="0"/>
              <a:ea typeface="ＭＳ Ｐゴシック" charset="0"/>
            </a:endParaRPr>
          </a:p>
        </p:txBody>
      </p:sp>
      <p:pic>
        <p:nvPicPr>
          <p:cNvPr id="911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1371600"/>
            <a:ext cx="30099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11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 y="4178300"/>
            <a:ext cx="1714500"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114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3038475"/>
            <a:ext cx="235267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1141"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0388" y="2400300"/>
            <a:ext cx="3529012" cy="166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1142"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86350" y="685800"/>
            <a:ext cx="389572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341563" y="4645025"/>
            <a:ext cx="2438400"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311650" y="3797300"/>
            <a:ext cx="227171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487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139"/>
                                        </p:tgtEl>
                                        <p:attrNameLst>
                                          <p:attrName>style.visibility</p:attrName>
                                        </p:attrNameLst>
                                      </p:cBhvr>
                                      <p:to>
                                        <p:strVal val="visible"/>
                                      </p:to>
                                    </p:set>
                                    <p:animEffect transition="in" filter="fade">
                                      <p:cBhvr>
                                        <p:cTn id="7" dur="500"/>
                                        <p:tgtEl>
                                          <p:spTgt spid="911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Effect transition="in" filter="fade">
                                      <p:cBhvr>
                                        <p:cTn id="12" dur="500"/>
                                        <p:tgtEl>
                                          <p:spTgt spid="911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1141"/>
                                        </p:tgtEl>
                                        <p:attrNameLst>
                                          <p:attrName>style.visibility</p:attrName>
                                        </p:attrNameLst>
                                      </p:cBhvr>
                                      <p:to>
                                        <p:strVal val="visible"/>
                                      </p:to>
                                    </p:set>
                                    <p:animEffect transition="in" filter="fade">
                                      <p:cBhvr>
                                        <p:cTn id="27" dur="500"/>
                                        <p:tgtEl>
                                          <p:spTgt spid="9114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1142"/>
                                        </p:tgtEl>
                                        <p:attrNameLst>
                                          <p:attrName>style.visibility</p:attrName>
                                        </p:attrNameLst>
                                      </p:cBhvr>
                                      <p:to>
                                        <p:strVal val="visible"/>
                                      </p:to>
                                    </p:set>
                                    <p:animEffect transition="in" filter="fade">
                                      <p:cBhvr>
                                        <p:cTn id="32" dur="500"/>
                                        <p:tgtEl>
                                          <p:spTgt spid="911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1140"/>
                                        </p:tgtEl>
                                        <p:attrNameLst>
                                          <p:attrName>style.visibility</p:attrName>
                                        </p:attrNameLst>
                                      </p:cBhvr>
                                      <p:to>
                                        <p:strVal val="visible"/>
                                      </p:to>
                                    </p:set>
                                    <p:animEffect transition="in" filter="fade">
                                      <p:cBhvr>
                                        <p:cTn id="37" dur="5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latin typeface="Verdana" charset="0"/>
                <a:ea typeface="ＭＳ Ｐゴシック" charset="0"/>
              </a:rPr>
              <a:t>Collaborative Educators</a:t>
            </a:r>
            <a:endParaRPr lang="en-US">
              <a:latin typeface="Verdana" charset="0"/>
              <a:ea typeface="ＭＳ Ｐゴシック" charset="0"/>
            </a:endParaRPr>
          </a:p>
        </p:txBody>
      </p:sp>
      <p:pic>
        <p:nvPicPr>
          <p:cNvPr id="15363"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65125" y="1770063"/>
            <a:ext cx="8407400" cy="45100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4126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6" descr="http://douggeivett.files.wordpress.com/2008/07/question-mark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87546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4" name="Shape 540"/>
          <p:cNvSpPr/>
          <p:nvPr/>
        </p:nvSpPr>
        <p:spPr>
          <a:xfrm>
            <a:off x="1600202" y="1762008"/>
            <a:ext cx="6172199" cy="360654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4800" b="1" dirty="0">
                <a:solidFill>
                  <a:schemeClr val="accent6"/>
                </a:solidFill>
              </a:rPr>
              <a:t>Thank you</a:t>
            </a:r>
            <a:r>
              <a:rPr lang="en-US" sz="4800" b="1" dirty="0" smtClean="0">
                <a:solidFill>
                  <a:schemeClr val="accent6"/>
                </a:solidFill>
              </a:rPr>
              <a:t>!</a:t>
            </a:r>
          </a:p>
          <a:p>
            <a:pPr marL="0" marR="0" lvl="0" indent="0" algn="ctr" rtl="0">
              <a:spcBef>
                <a:spcPts val="0"/>
              </a:spcBef>
              <a:spcAft>
                <a:spcPts val="0"/>
              </a:spcAft>
              <a:buSzPct val="25000"/>
              <a:buNone/>
            </a:pPr>
            <a:endParaRPr lang="en-US" sz="2800" b="1" dirty="0">
              <a:solidFill>
                <a:schemeClr val="tx2"/>
              </a:solidFill>
            </a:endParaRPr>
          </a:p>
          <a:p>
            <a:pPr marL="0" marR="0" lvl="0" indent="0" algn="ctr" rtl="0">
              <a:spcBef>
                <a:spcPts val="0"/>
              </a:spcBef>
              <a:spcAft>
                <a:spcPts val="0"/>
              </a:spcAft>
              <a:buSzPct val="25000"/>
              <a:buNone/>
            </a:pPr>
            <a:endParaRPr lang="en-US" sz="2800" b="1" dirty="0" smtClean="0">
              <a:solidFill>
                <a:schemeClr val="tx2"/>
              </a:solidFill>
            </a:endParaRPr>
          </a:p>
          <a:p>
            <a:pPr marL="0" marR="0" lvl="0" indent="0" algn="ctr" rtl="0">
              <a:spcBef>
                <a:spcPts val="0"/>
              </a:spcBef>
              <a:spcAft>
                <a:spcPts val="0"/>
              </a:spcAft>
              <a:buSzPct val="25000"/>
              <a:buNone/>
            </a:pPr>
            <a:endParaRPr lang="en-US" sz="2800" b="1" dirty="0">
              <a:solidFill>
                <a:schemeClr val="tx2"/>
              </a:solidFill>
            </a:endParaRPr>
          </a:p>
          <a:p>
            <a:pPr marL="0" marR="0" lvl="0" indent="0" algn="ctr" rtl="0">
              <a:spcBef>
                <a:spcPts val="0"/>
              </a:spcBef>
              <a:spcAft>
                <a:spcPts val="0"/>
              </a:spcAft>
              <a:buSzPct val="25000"/>
              <a:buNone/>
            </a:pPr>
            <a:r>
              <a:rPr lang="en-US" sz="2400" dirty="0">
                <a:solidFill>
                  <a:schemeClr val="dk1"/>
                </a:solidFill>
              </a:rPr>
              <a:t>Rob Kadel, Ph.D</a:t>
            </a:r>
            <a:r>
              <a:rPr lang="en-US" sz="2400" dirty="0" smtClean="0">
                <a:solidFill>
                  <a:schemeClr val="dk1"/>
                </a:solidFill>
              </a:rPr>
              <a:t>.</a:t>
            </a:r>
          </a:p>
          <a:p>
            <a:pPr marL="0" marR="0" lvl="0" indent="0" algn="ctr" rtl="0">
              <a:spcBef>
                <a:spcPts val="0"/>
              </a:spcBef>
              <a:spcAft>
                <a:spcPts val="0"/>
              </a:spcAft>
              <a:buSzPct val="25000"/>
              <a:buNone/>
            </a:pPr>
            <a:r>
              <a:rPr lang="en-US" sz="2400" dirty="0" err="1" smtClean="0">
                <a:solidFill>
                  <a:schemeClr val="dk1"/>
                </a:solidFill>
              </a:rPr>
              <a:t>rob.kadel@ucdenver.edu</a:t>
            </a:r>
            <a:endParaRPr lang="en-US" sz="2400" dirty="0">
              <a:solidFill>
                <a:schemeClr val="dk1"/>
              </a:solidFill>
            </a:endParaRPr>
          </a:p>
          <a:p>
            <a:pPr marL="0" marR="0" lvl="0" indent="0" algn="ctr" rtl="0">
              <a:spcBef>
                <a:spcPts val="0"/>
              </a:spcBef>
              <a:spcAft>
                <a:spcPts val="0"/>
              </a:spcAft>
              <a:buSzPct val="25000"/>
              <a:buNone/>
            </a:pPr>
            <a:r>
              <a:rPr lang="en-US" sz="2400" dirty="0">
                <a:solidFill>
                  <a:schemeClr val="dk1"/>
                </a:solidFill>
              </a:rPr>
              <a:t>Twitter: @</a:t>
            </a:r>
            <a:r>
              <a:rPr lang="en-US" sz="2400" dirty="0" smtClean="0">
                <a:solidFill>
                  <a:schemeClr val="dk1"/>
                </a:solidFill>
              </a:rPr>
              <a:t>rkadel42</a:t>
            </a:r>
          </a:p>
          <a:p>
            <a:pPr marL="0" marR="0" lvl="0" indent="0" algn="ctr" rtl="0">
              <a:spcBef>
                <a:spcPts val="0"/>
              </a:spcBef>
              <a:spcAft>
                <a:spcPts val="0"/>
              </a:spcAft>
              <a:buSzPct val="25000"/>
              <a:buNone/>
            </a:pPr>
            <a:r>
              <a:rPr lang="en-US" sz="2400" dirty="0" smtClean="0">
                <a:solidFill>
                  <a:schemeClr val="dk1"/>
                </a:solidFill>
              </a:rPr>
              <a:t>Web: </a:t>
            </a:r>
            <a:r>
              <a:rPr lang="en-US" sz="2400" dirty="0" err="1" smtClean="0">
                <a:solidFill>
                  <a:schemeClr val="dk1"/>
                </a:solidFill>
              </a:rPr>
              <a:t>robkadel.com</a:t>
            </a:r>
            <a:endParaRPr lang="en-US" sz="2400" dirty="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700" y="9525"/>
            <a:ext cx="8407400" cy="1143000"/>
          </a:xfrm>
        </p:spPr>
        <p:txBody>
          <a:bodyPr/>
          <a:lstStyle/>
          <a:p>
            <a:r>
              <a:rPr lang="en-US" smtClean="0">
                <a:latin typeface="Verdana" charset="0"/>
                <a:ea typeface="ＭＳ Ｐゴシック" charset="0"/>
              </a:rPr>
              <a:t>Engaged Administrators</a:t>
            </a:r>
            <a:endParaRPr lang="en-US">
              <a:latin typeface="Verdana" charset="0"/>
              <a:ea typeface="ＭＳ Ｐゴシック" charset="0"/>
            </a:endParaRPr>
          </a:p>
        </p:txBody>
      </p:sp>
      <p:sp>
        <p:nvSpPr>
          <p:cNvPr id="2" name="Text Placeholder 1"/>
          <p:cNvSpPr>
            <a:spLocks noGrp="1"/>
          </p:cNvSpPr>
          <p:nvPr>
            <p:ph type="body" idx="1"/>
          </p:nvPr>
        </p:nvSpPr>
        <p:spPr/>
        <p:txBody>
          <a:bodyPr/>
          <a:lstStyle/>
          <a:p>
            <a:endParaRPr lang="en-US"/>
          </a:p>
        </p:txBody>
      </p:sp>
      <p:pic>
        <p:nvPicPr>
          <p:cNvPr id="3" name="Picture 2" descr="Screen Shot 2014-11-05 at 12.08.31 P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00" y="1152525"/>
            <a:ext cx="9144000" cy="5139702"/>
          </a:xfrm>
          <a:prstGeom prst="rect">
            <a:avLst/>
          </a:prstGeom>
        </p:spPr>
      </p:pic>
    </p:spTree>
    <p:extLst>
      <p:ext uri="{BB962C8B-B14F-4D97-AF65-F5344CB8AC3E}">
        <p14:creationId xmlns:p14="http://schemas.microsoft.com/office/powerpoint/2010/main" val="21916127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8408988" cy="1143000"/>
          </a:xfrm>
        </p:spPr>
        <p:txBody>
          <a:bodyPr/>
          <a:lstStyle/>
          <a:p>
            <a:r>
              <a:rPr lang="en-US" smtClean="0">
                <a:latin typeface="Verdana" charset="0"/>
                <a:ea typeface="ＭＳ Ｐゴシック" charset="0"/>
              </a:rPr>
              <a:t>Connected Learners</a:t>
            </a:r>
            <a:endParaRPr lang="en-US">
              <a:latin typeface="Verdana" charset="0"/>
              <a:ea typeface="ＭＳ Ｐゴシック" charset="0"/>
            </a:endParaRPr>
          </a:p>
        </p:txBody>
      </p:sp>
      <p:pic>
        <p:nvPicPr>
          <p:cNvPr id="17411"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65125" y="2003425"/>
            <a:ext cx="8407400" cy="40433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6439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lstStyle/>
          <a:p>
            <a:r>
              <a:rPr lang="en-US" smtClean="0">
                <a:latin typeface="Verdana" charset="0"/>
                <a:ea typeface="ＭＳ Ｐゴシック" charset="0"/>
              </a:rPr>
              <a:t>Technology Enabled Education</a:t>
            </a:r>
            <a:endParaRPr lang="en-US">
              <a:latin typeface="Verdana" charset="0"/>
              <a:ea typeface="ＭＳ Ｐゴシック" charset="0"/>
            </a:endParaRPr>
          </a:p>
        </p:txBody>
      </p:sp>
      <p:pic>
        <p:nvPicPr>
          <p:cNvPr id="1843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3388" y="990600"/>
            <a:ext cx="8242300" cy="531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909562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30163"/>
            <a:ext cx="8534400" cy="1143000"/>
          </a:xfrm>
        </p:spPr>
        <p:txBody>
          <a:bodyPr/>
          <a:lstStyle/>
          <a:p>
            <a:r>
              <a:rPr lang="en-US" smtClean="0">
                <a:latin typeface="Verdana" charset="0"/>
                <a:ea typeface="ＭＳ Ｐゴシック" charset="0"/>
              </a:rPr>
              <a:t>Do First</a:t>
            </a:r>
            <a:endParaRPr lang="en-US">
              <a:latin typeface="Verdana" charset="0"/>
              <a:ea typeface="ＭＳ Ｐゴシック" charset="0"/>
            </a:endParaRPr>
          </a:p>
        </p:txBody>
      </p:sp>
      <p:pic>
        <p:nvPicPr>
          <p:cNvPr id="23555"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081088" y="1457325"/>
            <a:ext cx="69818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8317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latin typeface="Verdana" charset="0"/>
                <a:ea typeface="ＭＳ Ｐゴシック" charset="0"/>
              </a:rPr>
              <a:t>Game Based Learning</a:t>
            </a:r>
            <a:endParaRPr lang="en-US">
              <a:latin typeface="Verdana" charset="0"/>
              <a:ea typeface="ＭＳ Ｐゴシック" charset="0"/>
            </a:endParaRPr>
          </a:p>
        </p:txBody>
      </p:sp>
      <p:pic>
        <p:nvPicPr>
          <p:cNvPr id="25603" name="Picture 2" descr="http://www.play2teach.com/images/table_3.jp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0" y="1143000"/>
            <a:ext cx="5930900" cy="2933700"/>
          </a:xfrm>
          <a:noFill/>
        </p:spPr>
      </p:pic>
      <p:pic>
        <p:nvPicPr>
          <p:cNvPr id="10244" name="Picture 2" descr="http://gamespiel.typepad.com/.a/6a0147e2863164970b014e87d84caf970d-800w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3200400"/>
            <a:ext cx="4724400" cy="315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sixtostart.com/files/xmas08/ARGs%20Christmas.016.pn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5095875"/>
            <a:ext cx="49911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1307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1000"/>
                                        <p:tgtEl>
                                          <p:spTgt spid="10244"/>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46"/>
                                        </p:tgtEl>
                                        <p:attrNameLst>
                                          <p:attrName>style.visibility</p:attrName>
                                        </p:attrNameLst>
                                      </p:cBhvr>
                                      <p:to>
                                        <p:strVal val="visible"/>
                                      </p:to>
                                    </p:set>
                                    <p:animEffect transition="in" filter="fade">
                                      <p:cBhvr>
                                        <p:cTn id="11" dur="1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00FF"/>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Pearson_Presentation 2">
      <a:dk1>
        <a:srgbClr val="000000"/>
      </a:dk1>
      <a:lt1>
        <a:srgbClr val="FBF5EA"/>
      </a:lt1>
      <a:dk2>
        <a:srgbClr val="364395"/>
      </a:dk2>
      <a:lt2>
        <a:srgbClr val="FFFFFF"/>
      </a:lt2>
      <a:accent1>
        <a:srgbClr val="364395"/>
      </a:accent1>
      <a:accent2>
        <a:srgbClr val="5E69AA"/>
      </a:accent2>
      <a:accent3>
        <a:srgbClr val="FDF9F3"/>
      </a:accent3>
      <a:accent4>
        <a:srgbClr val="000000"/>
      </a:accent4>
      <a:accent5>
        <a:srgbClr val="AEB0C8"/>
      </a:accent5>
      <a:accent6>
        <a:srgbClr val="545E9A"/>
      </a:accent6>
      <a:hlink>
        <a:srgbClr val="727BB5"/>
      </a:hlink>
      <a:folHlink>
        <a:srgbClr val="868E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1918</TotalTime>
  <Words>1306</Words>
  <Application>Microsoft Macintosh PowerPoint</Application>
  <PresentationFormat>On-screen Show (4:3)</PresentationFormat>
  <Paragraphs>115</Paragraphs>
  <Slides>41</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
      <vt:lpstr/>
      <vt:lpstr>Chart</vt:lpstr>
      <vt:lpstr>Education 3.0</vt:lpstr>
      <vt:lpstr>PowerPoint Presentation</vt:lpstr>
      <vt:lpstr>The “C’s” of Education</vt:lpstr>
      <vt:lpstr>Collaborative Educators</vt:lpstr>
      <vt:lpstr>Engaged Administrators</vt:lpstr>
      <vt:lpstr>Connected Learners</vt:lpstr>
      <vt:lpstr>Technology Enabled Education</vt:lpstr>
      <vt:lpstr>Do First</vt:lpstr>
      <vt:lpstr>Game Based Learning</vt:lpstr>
      <vt:lpstr>Non-Classroom Work</vt:lpstr>
      <vt:lpstr>Doing First</vt:lpstr>
      <vt:lpstr>Assessment</vt:lpstr>
      <vt:lpstr>Confidence</vt:lpstr>
      <vt:lpstr>Dan Meyer: Compelling Questions</vt:lpstr>
      <vt:lpstr>Compelling Questions</vt:lpstr>
      <vt:lpstr>Compelling Questions</vt:lpstr>
      <vt:lpstr>Compelling Questions</vt:lpstr>
      <vt:lpstr>Data Dashboards</vt:lpstr>
      <vt:lpstr>Applying Data to Improve Courses</vt:lpstr>
      <vt:lpstr>PowerPoint Presentation</vt:lpstr>
      <vt:lpstr>PowerPoint Presentation</vt:lpstr>
      <vt:lpstr>PowerPoint Presentation</vt:lpstr>
      <vt:lpstr>Personalized Learning</vt:lpstr>
      <vt:lpstr>PowerPoint Presentation</vt:lpstr>
      <vt:lpstr>Data  Personalization</vt:lpstr>
      <vt:lpstr>Data  Personalization</vt:lpstr>
      <vt:lpstr>Putting it into Practice:  Creating Outcomes</vt:lpstr>
      <vt:lpstr>PowerPoint Presentation</vt:lpstr>
      <vt:lpstr>Mission Statement</vt:lpstr>
      <vt:lpstr>(Program) Goals</vt:lpstr>
      <vt:lpstr>Outcomes</vt:lpstr>
      <vt:lpstr>Objectives</vt:lpstr>
      <vt:lpstr>Criteria</vt:lpstr>
      <vt:lpstr>The Importance of Verbs</vt:lpstr>
      <vt:lpstr>Creating Outcomes</vt:lpstr>
      <vt:lpstr>PowerPoint Presentation</vt:lpstr>
      <vt:lpstr>PowerPoint Presentation</vt:lpstr>
      <vt:lpstr>Confluence</vt:lpstr>
      <vt:lpstr>Future Application?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Kicking the Box</dc:title>
  <cp:lastModifiedBy>Rob Kadel</cp:lastModifiedBy>
  <cp:revision>138</cp:revision>
  <dcterms:modified xsi:type="dcterms:W3CDTF">2014-11-10T15:08:21Z</dcterms:modified>
</cp:coreProperties>
</file>